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D90D5-1A87-76AA-B8FD-6ADA1AFA96A8}" v="42" dt="2023-05-12T15:00:55.026"/>
    <p1510:client id="{66B429A1-7FE5-C0DE-87B2-BA86F0E75F7B}" v="89" dt="2023-05-12T18:41:56.094"/>
    <p1510:client id="{EBDCE305-5FCA-FE18-FA6E-059F63E4F94C}" v="5" dt="2023-05-11T22:23:20.8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Ethan" userId="S::ejli4@emory.edu::f41fcf98-20ff-4d27-8272-b39ba5a9c89e" providerId="AD" clId="Web-{14AD90D5-1A87-76AA-B8FD-6ADA1AFA96A8}"/>
    <pc:docChg chg="mod modSld addMainMaster delMainMaster modMainMaster setSldSz">
      <pc:chgData name="Li, Ethan" userId="S::ejli4@emory.edu::f41fcf98-20ff-4d27-8272-b39ba5a9c89e" providerId="AD" clId="Web-{14AD90D5-1A87-76AA-B8FD-6ADA1AFA96A8}" dt="2023-05-12T15:00:46.760" v="12" actId="14100"/>
      <pc:docMkLst>
        <pc:docMk/>
      </pc:docMkLst>
      <pc:sldChg chg="modSp mod modClrScheme chgLayout">
        <pc:chgData name="Li, Ethan" userId="S::ejli4@emory.edu::f41fcf98-20ff-4d27-8272-b39ba5a9c89e" providerId="AD" clId="Web-{14AD90D5-1A87-76AA-B8FD-6ADA1AFA96A8}" dt="2023-05-12T15:00:46.760" v="12" actId="14100"/>
        <pc:sldMkLst>
          <pc:docMk/>
          <pc:sldMk cId="2808404828" sldId="257"/>
        </pc:sldMkLst>
        <pc:spChg chg="mod ord">
          <ac:chgData name="Li, Ethan" userId="S::ejli4@emory.edu::f41fcf98-20ff-4d27-8272-b39ba5a9c89e" providerId="AD" clId="Web-{14AD90D5-1A87-76AA-B8FD-6ADA1AFA96A8}" dt="2023-05-12T15:00:46.760" v="12" actId="14100"/>
          <ac:spMkLst>
            <pc:docMk/>
            <pc:sldMk cId="2808404828" sldId="257"/>
            <ac:spMk id="2" creationId="{6A874E63-7C61-3517-4E35-00CF8C646431}"/>
          </ac:spMkLst>
        </pc:spChg>
        <pc:spChg chg="mod ord">
          <ac:chgData name="Li, Ethan" userId="S::ejli4@emory.edu::f41fcf98-20ff-4d27-8272-b39ba5a9c89e" providerId="AD" clId="Web-{14AD90D5-1A87-76AA-B8FD-6ADA1AFA96A8}" dt="2023-05-12T15:00:22.556" v="11"/>
          <ac:spMkLst>
            <pc:docMk/>
            <pc:sldMk cId="2808404828" sldId="257"/>
            <ac:spMk id="3" creationId="{9773F4F0-045A-2AB1-3E3B-26CD5562B064}"/>
          </ac:spMkLst>
        </pc:spChg>
        <pc:spChg chg="mod ord">
          <ac:chgData name="Li, Ethan" userId="S::ejli4@emory.edu::f41fcf98-20ff-4d27-8272-b39ba5a9c89e" providerId="AD" clId="Web-{14AD90D5-1A87-76AA-B8FD-6ADA1AFA96A8}" dt="2023-05-12T15:00:22.556" v="11"/>
          <ac:spMkLst>
            <pc:docMk/>
            <pc:sldMk cId="2808404828" sldId="257"/>
            <ac:spMk id="4" creationId="{4964069C-AA2A-B012-8C96-80C2F4A8EEB8}"/>
          </ac:spMkLst>
        </pc:spChg>
        <pc:spChg chg="mod">
          <ac:chgData name="Li, Ethan" userId="S::ejli4@emory.edu::f41fcf98-20ff-4d27-8272-b39ba5a9c89e" providerId="AD" clId="Web-{14AD90D5-1A87-76AA-B8FD-6ADA1AFA96A8}" dt="2023-05-12T15:00:22.556" v="11"/>
          <ac:spMkLst>
            <pc:docMk/>
            <pc:sldMk cId="2808404828" sldId="257"/>
            <ac:spMk id="5" creationId="{84FFDE4C-E565-54BB-0F7F-302A225AB52E}"/>
          </ac:spMkLst>
        </pc:spChg>
        <pc:spChg chg="mod">
          <ac:chgData name="Li, Ethan" userId="S::ejli4@emory.edu::f41fcf98-20ff-4d27-8272-b39ba5a9c89e" providerId="AD" clId="Web-{14AD90D5-1A87-76AA-B8FD-6ADA1AFA96A8}" dt="2023-05-12T15:00:22.556" v="11"/>
          <ac:spMkLst>
            <pc:docMk/>
            <pc:sldMk cId="2808404828" sldId="257"/>
            <ac:spMk id="7" creationId="{93C7C8BA-2C17-9FCF-D135-AD71C1C979C5}"/>
          </ac:spMkLst>
        </pc:spChg>
        <pc:spChg chg="mod">
          <ac:chgData name="Li, Ethan" userId="S::ejli4@emory.edu::f41fcf98-20ff-4d27-8272-b39ba5a9c89e" providerId="AD" clId="Web-{14AD90D5-1A87-76AA-B8FD-6ADA1AFA96A8}" dt="2023-05-12T15:00:22.556" v="11"/>
          <ac:spMkLst>
            <pc:docMk/>
            <pc:sldMk cId="2808404828" sldId="257"/>
            <ac:spMk id="8" creationId="{245A0DAC-3FF9-7D14-4AC2-8E8DA031B8B9}"/>
          </ac:spMkLst>
        </pc:spChg>
        <pc:spChg chg="mod">
          <ac:chgData name="Li, Ethan" userId="S::ejli4@emory.edu::f41fcf98-20ff-4d27-8272-b39ba5a9c89e" providerId="AD" clId="Web-{14AD90D5-1A87-76AA-B8FD-6ADA1AFA96A8}" dt="2023-05-12T15:00:22.556" v="11"/>
          <ac:spMkLst>
            <pc:docMk/>
            <pc:sldMk cId="2808404828" sldId="257"/>
            <ac:spMk id="9" creationId="{490A9D70-DD9B-2D23-31A4-4E2CF1DB5577}"/>
          </ac:spMkLst>
        </pc:spChg>
        <pc:spChg chg="mod">
          <ac:chgData name="Li, Ethan" userId="S::ejli4@emory.edu::f41fcf98-20ff-4d27-8272-b39ba5a9c89e" providerId="AD" clId="Web-{14AD90D5-1A87-76AA-B8FD-6ADA1AFA96A8}" dt="2023-05-12T15:00:22.556" v="11"/>
          <ac:spMkLst>
            <pc:docMk/>
            <pc:sldMk cId="2808404828" sldId="257"/>
            <ac:spMk id="10" creationId="{B7809498-156F-C2A1-479B-BA649D01918E}"/>
          </ac:spMkLst>
        </pc:spChg>
        <pc:spChg chg="mod">
          <ac:chgData name="Li, Ethan" userId="S::ejli4@emory.edu::f41fcf98-20ff-4d27-8272-b39ba5a9c89e" providerId="AD" clId="Web-{14AD90D5-1A87-76AA-B8FD-6ADA1AFA96A8}" dt="2023-05-12T15:00:22.556" v="11"/>
          <ac:spMkLst>
            <pc:docMk/>
            <pc:sldMk cId="2808404828" sldId="257"/>
            <ac:spMk id="18" creationId="{C0274D67-4031-49F9-8AEE-61114BD6072B}"/>
          </ac:spMkLst>
        </pc:spChg>
        <pc:spChg chg="mod">
          <ac:chgData name="Li, Ethan" userId="S::ejli4@emory.edu::f41fcf98-20ff-4d27-8272-b39ba5a9c89e" providerId="AD" clId="Web-{14AD90D5-1A87-76AA-B8FD-6ADA1AFA96A8}" dt="2023-05-12T15:00:22.556" v="11"/>
          <ac:spMkLst>
            <pc:docMk/>
            <pc:sldMk cId="2808404828" sldId="257"/>
            <ac:spMk id="50" creationId="{34A6A50C-F8BA-4A7E-81E8-4F9F4FE1F156}"/>
          </ac:spMkLst>
        </pc:spChg>
        <pc:spChg chg="mod">
          <ac:chgData name="Li, Ethan" userId="S::ejli4@emory.edu::f41fcf98-20ff-4d27-8272-b39ba5a9c89e" providerId="AD" clId="Web-{14AD90D5-1A87-76AA-B8FD-6ADA1AFA96A8}" dt="2023-05-12T15:00:22.556" v="11"/>
          <ac:spMkLst>
            <pc:docMk/>
            <pc:sldMk cId="2808404828" sldId="257"/>
            <ac:spMk id="59" creationId="{47B9AAAB-8E4C-4987-BFCF-616D001B2D0D}"/>
          </ac:spMkLst>
        </pc:spChg>
        <pc:spChg chg="mod">
          <ac:chgData name="Li, Ethan" userId="S::ejli4@emory.edu::f41fcf98-20ff-4d27-8272-b39ba5a9c89e" providerId="AD" clId="Web-{14AD90D5-1A87-76AA-B8FD-6ADA1AFA96A8}" dt="2023-05-12T15:00:22.556" v="11"/>
          <ac:spMkLst>
            <pc:docMk/>
            <pc:sldMk cId="2808404828" sldId="257"/>
            <ac:spMk id="60" creationId="{9301153F-18CD-4E04-869B-B16BA80FF873}"/>
          </ac:spMkLst>
        </pc:spChg>
        <pc:spChg chg="mod">
          <ac:chgData name="Li, Ethan" userId="S::ejli4@emory.edu::f41fcf98-20ff-4d27-8272-b39ba5a9c89e" providerId="AD" clId="Web-{14AD90D5-1A87-76AA-B8FD-6ADA1AFA96A8}" dt="2023-05-12T15:00:22.556" v="11"/>
          <ac:spMkLst>
            <pc:docMk/>
            <pc:sldMk cId="2808404828" sldId="257"/>
            <ac:spMk id="62" creationId="{4D2FA615-C47D-44A0-AEBE-0677B7B37317}"/>
          </ac:spMkLst>
        </pc:spChg>
        <pc:spChg chg="mod">
          <ac:chgData name="Li, Ethan" userId="S::ejli4@emory.edu::f41fcf98-20ff-4d27-8272-b39ba5a9c89e" providerId="AD" clId="Web-{14AD90D5-1A87-76AA-B8FD-6ADA1AFA96A8}" dt="2023-05-12T15:00:22.556" v="11"/>
          <ac:spMkLst>
            <pc:docMk/>
            <pc:sldMk cId="2808404828" sldId="257"/>
            <ac:spMk id="63" creationId="{D2F128E3-FA7B-4906-B9D3-5CE0F6A23395}"/>
          </ac:spMkLst>
        </pc:spChg>
        <pc:spChg chg="mod">
          <ac:chgData name="Li, Ethan" userId="S::ejli4@emory.edu::f41fcf98-20ff-4d27-8272-b39ba5a9c89e" providerId="AD" clId="Web-{14AD90D5-1A87-76AA-B8FD-6ADA1AFA96A8}" dt="2023-05-12T15:00:22.556" v="11"/>
          <ac:spMkLst>
            <pc:docMk/>
            <pc:sldMk cId="2808404828" sldId="257"/>
            <ac:spMk id="66" creationId="{0399DF4F-0DF4-4B8A-A1EA-B0C70BAE9F07}"/>
          </ac:spMkLst>
        </pc:spChg>
        <pc:picChg chg="mod">
          <ac:chgData name="Li, Ethan" userId="S::ejli4@emory.edu::f41fcf98-20ff-4d27-8272-b39ba5a9c89e" providerId="AD" clId="Web-{14AD90D5-1A87-76AA-B8FD-6ADA1AFA96A8}" dt="2023-05-12T15:00:22.556" v="11"/>
          <ac:picMkLst>
            <pc:docMk/>
            <pc:sldMk cId="2808404828" sldId="257"/>
            <ac:picMk id="6" creationId="{5C1046BB-CA80-1747-F376-68969A746686}"/>
          </ac:picMkLst>
        </pc:picChg>
        <pc:picChg chg="mod">
          <ac:chgData name="Li, Ethan" userId="S::ejli4@emory.edu::f41fcf98-20ff-4d27-8272-b39ba5a9c89e" providerId="AD" clId="Web-{14AD90D5-1A87-76AA-B8FD-6ADA1AFA96A8}" dt="2023-05-12T15:00:22.556" v="11"/>
          <ac:picMkLst>
            <pc:docMk/>
            <pc:sldMk cId="2808404828" sldId="257"/>
            <ac:picMk id="14" creationId="{9D44FC01-F270-41E3-9539-15EA28AE5BE0}"/>
          </ac:picMkLst>
        </pc:picChg>
        <pc:picChg chg="mod">
          <ac:chgData name="Li, Ethan" userId="S::ejli4@emory.edu::f41fcf98-20ff-4d27-8272-b39ba5a9c89e" providerId="AD" clId="Web-{14AD90D5-1A87-76AA-B8FD-6ADA1AFA96A8}" dt="2023-05-12T15:00:22.556" v="11"/>
          <ac:picMkLst>
            <pc:docMk/>
            <pc:sldMk cId="2808404828" sldId="257"/>
            <ac:picMk id="16" creationId="{3A130CC7-FD27-4E93-965B-9622331E404B}"/>
          </ac:picMkLst>
        </pc:picChg>
        <pc:picChg chg="mod">
          <ac:chgData name="Li, Ethan" userId="S::ejli4@emory.edu::f41fcf98-20ff-4d27-8272-b39ba5a9c89e" providerId="AD" clId="Web-{14AD90D5-1A87-76AA-B8FD-6ADA1AFA96A8}" dt="2023-05-12T15:00:22.556" v="11"/>
          <ac:picMkLst>
            <pc:docMk/>
            <pc:sldMk cId="2808404828" sldId="257"/>
            <ac:picMk id="20" creationId="{47A2AA1D-6197-484D-8DE9-82A4869DFF01}"/>
          </ac:picMkLst>
        </pc:picChg>
        <pc:picChg chg="mod">
          <ac:chgData name="Li, Ethan" userId="S::ejli4@emory.edu::f41fcf98-20ff-4d27-8272-b39ba5a9c89e" providerId="AD" clId="Web-{14AD90D5-1A87-76AA-B8FD-6ADA1AFA96A8}" dt="2023-05-12T15:00:22.556" v="11"/>
          <ac:picMkLst>
            <pc:docMk/>
            <pc:sldMk cId="2808404828" sldId="257"/>
            <ac:picMk id="21" creationId="{8A3EA770-8B82-4F93-B172-BAA4CEFBCD5F}"/>
          </ac:picMkLst>
        </pc:picChg>
        <pc:picChg chg="mod">
          <ac:chgData name="Li, Ethan" userId="S::ejli4@emory.edu::f41fcf98-20ff-4d27-8272-b39ba5a9c89e" providerId="AD" clId="Web-{14AD90D5-1A87-76AA-B8FD-6ADA1AFA96A8}" dt="2023-05-12T15:00:22.556" v="11"/>
          <ac:picMkLst>
            <pc:docMk/>
            <pc:sldMk cId="2808404828" sldId="257"/>
            <ac:picMk id="22" creationId="{0E2E2B8F-91EE-4A68-8260-0E07DC94C8B9}"/>
          </ac:picMkLst>
        </pc:picChg>
        <pc:picChg chg="mod">
          <ac:chgData name="Li, Ethan" userId="S::ejli4@emory.edu::f41fcf98-20ff-4d27-8272-b39ba5a9c89e" providerId="AD" clId="Web-{14AD90D5-1A87-76AA-B8FD-6ADA1AFA96A8}" dt="2023-05-12T15:00:22.556" v="11"/>
          <ac:picMkLst>
            <pc:docMk/>
            <pc:sldMk cId="2808404828" sldId="257"/>
            <ac:picMk id="24" creationId="{783EBDC8-F5F5-400B-8216-3E9C241FC5C3}"/>
          </ac:picMkLst>
        </pc:picChg>
        <pc:picChg chg="mod">
          <ac:chgData name="Li, Ethan" userId="S::ejli4@emory.edu::f41fcf98-20ff-4d27-8272-b39ba5a9c89e" providerId="AD" clId="Web-{14AD90D5-1A87-76AA-B8FD-6ADA1AFA96A8}" dt="2023-05-12T15:00:22.556" v="11"/>
          <ac:picMkLst>
            <pc:docMk/>
            <pc:sldMk cId="2808404828" sldId="257"/>
            <ac:picMk id="25" creationId="{F56EF690-C311-42B4-AA6D-F314ADC0E173}"/>
          </ac:picMkLst>
        </pc:picChg>
        <pc:picChg chg="mod">
          <ac:chgData name="Li, Ethan" userId="S::ejli4@emory.edu::f41fcf98-20ff-4d27-8272-b39ba5a9c89e" providerId="AD" clId="Web-{14AD90D5-1A87-76AA-B8FD-6ADA1AFA96A8}" dt="2023-05-12T15:00:22.556" v="11"/>
          <ac:picMkLst>
            <pc:docMk/>
            <pc:sldMk cId="2808404828" sldId="257"/>
            <ac:picMk id="26" creationId="{8F045307-DE9B-4E8D-8ABA-A1B8D2CE0E97}"/>
          </ac:picMkLst>
        </pc:picChg>
        <pc:picChg chg="mod">
          <ac:chgData name="Li, Ethan" userId="S::ejli4@emory.edu::f41fcf98-20ff-4d27-8272-b39ba5a9c89e" providerId="AD" clId="Web-{14AD90D5-1A87-76AA-B8FD-6ADA1AFA96A8}" dt="2023-05-12T15:00:22.556" v="11"/>
          <ac:picMkLst>
            <pc:docMk/>
            <pc:sldMk cId="2808404828" sldId="257"/>
            <ac:picMk id="27" creationId="{0E18A15E-DFAC-4747-B5DF-1DAA6261723C}"/>
          </ac:picMkLst>
        </pc:picChg>
        <pc:picChg chg="mod">
          <ac:chgData name="Li, Ethan" userId="S::ejli4@emory.edu::f41fcf98-20ff-4d27-8272-b39ba5a9c89e" providerId="AD" clId="Web-{14AD90D5-1A87-76AA-B8FD-6ADA1AFA96A8}" dt="2023-05-12T15:00:22.556" v="11"/>
          <ac:picMkLst>
            <pc:docMk/>
            <pc:sldMk cId="2808404828" sldId="257"/>
            <ac:picMk id="33" creationId="{8C45ECB1-2DB4-4A91-A8BC-000F6593BC7E}"/>
          </ac:picMkLst>
        </pc:picChg>
        <pc:picChg chg="mod">
          <ac:chgData name="Li, Ethan" userId="S::ejli4@emory.edu::f41fcf98-20ff-4d27-8272-b39ba5a9c89e" providerId="AD" clId="Web-{14AD90D5-1A87-76AA-B8FD-6ADA1AFA96A8}" dt="2023-05-12T15:00:22.556" v="11"/>
          <ac:picMkLst>
            <pc:docMk/>
            <pc:sldMk cId="2808404828" sldId="257"/>
            <ac:picMk id="34" creationId="{128C087D-3AB8-4268-AB1D-7B621171D2E6}"/>
          </ac:picMkLst>
        </pc:picChg>
        <pc:picChg chg="mod">
          <ac:chgData name="Li, Ethan" userId="S::ejli4@emory.edu::f41fcf98-20ff-4d27-8272-b39ba5a9c89e" providerId="AD" clId="Web-{14AD90D5-1A87-76AA-B8FD-6ADA1AFA96A8}" dt="2023-05-12T15:00:22.556" v="11"/>
          <ac:picMkLst>
            <pc:docMk/>
            <pc:sldMk cId="2808404828" sldId="257"/>
            <ac:picMk id="35" creationId="{FD8BA4F4-79E1-41BE-8B12-C43B814E2BC3}"/>
          </ac:picMkLst>
        </pc:picChg>
        <pc:picChg chg="mod">
          <ac:chgData name="Li, Ethan" userId="S::ejli4@emory.edu::f41fcf98-20ff-4d27-8272-b39ba5a9c89e" providerId="AD" clId="Web-{14AD90D5-1A87-76AA-B8FD-6ADA1AFA96A8}" dt="2023-05-12T15:00:22.556" v="11"/>
          <ac:picMkLst>
            <pc:docMk/>
            <pc:sldMk cId="2808404828" sldId="257"/>
            <ac:picMk id="38" creationId="{312D480E-8646-4241-A8B6-B0DFAD4E18BF}"/>
          </ac:picMkLst>
        </pc:picChg>
        <pc:picChg chg="mod">
          <ac:chgData name="Li, Ethan" userId="S::ejli4@emory.edu::f41fcf98-20ff-4d27-8272-b39ba5a9c89e" providerId="AD" clId="Web-{14AD90D5-1A87-76AA-B8FD-6ADA1AFA96A8}" dt="2023-05-12T15:00:22.556" v="11"/>
          <ac:picMkLst>
            <pc:docMk/>
            <pc:sldMk cId="2808404828" sldId="257"/>
            <ac:picMk id="44" creationId="{72F6BB9D-076F-4566-AA22-319CD735D9C9}"/>
          </ac:picMkLst>
        </pc:picChg>
        <pc:picChg chg="mod">
          <ac:chgData name="Li, Ethan" userId="S::ejli4@emory.edu::f41fcf98-20ff-4d27-8272-b39ba5a9c89e" providerId="AD" clId="Web-{14AD90D5-1A87-76AA-B8FD-6ADA1AFA96A8}" dt="2023-05-12T15:00:22.556" v="11"/>
          <ac:picMkLst>
            <pc:docMk/>
            <pc:sldMk cId="2808404828" sldId="257"/>
            <ac:picMk id="47" creationId="{ECCF95EF-114B-4B8B-801C-124E6C78C0A5}"/>
          </ac:picMkLst>
        </pc:picChg>
        <pc:picChg chg="mod">
          <ac:chgData name="Li, Ethan" userId="S::ejli4@emory.edu::f41fcf98-20ff-4d27-8272-b39ba5a9c89e" providerId="AD" clId="Web-{14AD90D5-1A87-76AA-B8FD-6ADA1AFA96A8}" dt="2023-05-12T15:00:22.556" v="11"/>
          <ac:picMkLst>
            <pc:docMk/>
            <pc:sldMk cId="2808404828" sldId="257"/>
            <ac:picMk id="49" creationId="{AC30035D-BB59-487C-9199-5FA0D0D61386}"/>
          </ac:picMkLst>
        </pc:picChg>
        <pc:picChg chg="mod">
          <ac:chgData name="Li, Ethan" userId="S::ejli4@emory.edu::f41fcf98-20ff-4d27-8272-b39ba5a9c89e" providerId="AD" clId="Web-{14AD90D5-1A87-76AA-B8FD-6ADA1AFA96A8}" dt="2023-05-12T15:00:22.556" v="11"/>
          <ac:picMkLst>
            <pc:docMk/>
            <pc:sldMk cId="2808404828" sldId="257"/>
            <ac:picMk id="1052" creationId="{C7274551-C8AB-4B1F-99FA-111B98A1205F}"/>
          </ac:picMkLst>
        </pc:picChg>
      </pc:sldChg>
      <pc:sldMasterChg chg="modSp del delSldLayout modSldLayout">
        <pc:chgData name="Li, Ethan" userId="S::ejli4@emory.edu::f41fcf98-20ff-4d27-8272-b39ba5a9c89e" providerId="AD" clId="Web-{14AD90D5-1A87-76AA-B8FD-6ADA1AFA96A8}" dt="2023-05-12T14:57:38.878" v="2"/>
        <pc:sldMasterMkLst>
          <pc:docMk/>
          <pc:sldMasterMk cId="773255667" sldId="2147483696"/>
        </pc:sldMasterMkLst>
        <pc:spChg chg="mod">
          <ac:chgData name="Li, Ethan" userId="S::ejli4@emory.edu::f41fcf98-20ff-4d27-8272-b39ba5a9c89e" providerId="AD" clId="Web-{14AD90D5-1A87-76AA-B8FD-6ADA1AFA96A8}" dt="2023-05-12T14:57:38.409" v="1"/>
          <ac:spMkLst>
            <pc:docMk/>
            <pc:sldMasterMk cId="773255667" sldId="2147483696"/>
            <ac:spMk id="2"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ac:spMk id="3"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ac:spMk id="4"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ac:spMk id="5"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ac:spMk id="6" creationId="{00000000-0000-0000-0000-000000000000}"/>
          </ac:spMkLst>
        </pc:spChg>
        <pc:sldLayoutChg chg="modSp del">
          <pc:chgData name="Li, Ethan" userId="S::ejli4@emory.edu::f41fcf98-20ff-4d27-8272-b39ba5a9c89e" providerId="AD" clId="Web-{14AD90D5-1A87-76AA-B8FD-6ADA1AFA96A8}" dt="2023-05-12T14:57:38.878" v="2"/>
          <pc:sldLayoutMkLst>
            <pc:docMk/>
            <pc:sldMasterMk cId="773255667" sldId="2147483696"/>
            <pc:sldLayoutMk cId="604092291" sldId="2147483697"/>
          </pc:sldLayoutMkLst>
          <pc:spChg chg="mod">
            <ac:chgData name="Li, Ethan" userId="S::ejli4@emory.edu::f41fcf98-20ff-4d27-8272-b39ba5a9c89e" providerId="AD" clId="Web-{14AD90D5-1A87-76AA-B8FD-6ADA1AFA96A8}" dt="2023-05-12T14:57:38.409" v="1"/>
            <ac:spMkLst>
              <pc:docMk/>
              <pc:sldMasterMk cId="773255667" sldId="2147483696"/>
              <pc:sldLayoutMk cId="604092291" sldId="2147483697"/>
              <ac:spMk id="2"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604092291" sldId="2147483697"/>
              <ac:spMk id="3" creationId="{00000000-0000-0000-0000-000000000000}"/>
            </ac:spMkLst>
          </pc:spChg>
        </pc:sldLayoutChg>
        <pc:sldLayoutChg chg="del">
          <pc:chgData name="Li, Ethan" userId="S::ejli4@emory.edu::f41fcf98-20ff-4d27-8272-b39ba5a9c89e" providerId="AD" clId="Web-{14AD90D5-1A87-76AA-B8FD-6ADA1AFA96A8}" dt="2023-05-12T14:57:38.878" v="2"/>
          <pc:sldLayoutMkLst>
            <pc:docMk/>
            <pc:sldMasterMk cId="773255667" sldId="2147483696"/>
            <pc:sldLayoutMk cId="3089239510" sldId="2147483698"/>
          </pc:sldLayoutMkLst>
        </pc:sldLayoutChg>
        <pc:sldLayoutChg chg="modSp del">
          <pc:chgData name="Li, Ethan" userId="S::ejli4@emory.edu::f41fcf98-20ff-4d27-8272-b39ba5a9c89e" providerId="AD" clId="Web-{14AD90D5-1A87-76AA-B8FD-6ADA1AFA96A8}" dt="2023-05-12T14:57:38.878" v="2"/>
          <pc:sldLayoutMkLst>
            <pc:docMk/>
            <pc:sldMasterMk cId="773255667" sldId="2147483696"/>
            <pc:sldLayoutMk cId="3004853291" sldId="2147483699"/>
          </pc:sldLayoutMkLst>
          <pc:spChg chg="mod">
            <ac:chgData name="Li, Ethan" userId="S::ejli4@emory.edu::f41fcf98-20ff-4d27-8272-b39ba5a9c89e" providerId="AD" clId="Web-{14AD90D5-1A87-76AA-B8FD-6ADA1AFA96A8}" dt="2023-05-12T14:57:38.409" v="1"/>
            <ac:spMkLst>
              <pc:docMk/>
              <pc:sldMasterMk cId="773255667" sldId="2147483696"/>
              <pc:sldLayoutMk cId="3004853291" sldId="2147483699"/>
              <ac:spMk id="2"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3004853291" sldId="2147483699"/>
              <ac:spMk id="3" creationId="{00000000-0000-0000-0000-000000000000}"/>
            </ac:spMkLst>
          </pc:spChg>
        </pc:sldLayoutChg>
        <pc:sldLayoutChg chg="modSp del">
          <pc:chgData name="Li, Ethan" userId="S::ejli4@emory.edu::f41fcf98-20ff-4d27-8272-b39ba5a9c89e" providerId="AD" clId="Web-{14AD90D5-1A87-76AA-B8FD-6ADA1AFA96A8}" dt="2023-05-12T14:57:38.878" v="2"/>
          <pc:sldLayoutMkLst>
            <pc:docMk/>
            <pc:sldMasterMk cId="773255667" sldId="2147483696"/>
            <pc:sldLayoutMk cId="3104964847" sldId="2147483700"/>
          </pc:sldLayoutMkLst>
          <pc:spChg chg="mod">
            <ac:chgData name="Li, Ethan" userId="S::ejli4@emory.edu::f41fcf98-20ff-4d27-8272-b39ba5a9c89e" providerId="AD" clId="Web-{14AD90D5-1A87-76AA-B8FD-6ADA1AFA96A8}" dt="2023-05-12T14:57:38.409" v="1"/>
            <ac:spMkLst>
              <pc:docMk/>
              <pc:sldMasterMk cId="773255667" sldId="2147483696"/>
              <pc:sldLayoutMk cId="3104964847" sldId="2147483700"/>
              <ac:spMk id="3"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3104964847" sldId="2147483700"/>
              <ac:spMk id="4" creationId="{00000000-0000-0000-0000-000000000000}"/>
            </ac:spMkLst>
          </pc:spChg>
        </pc:sldLayoutChg>
        <pc:sldLayoutChg chg="modSp del">
          <pc:chgData name="Li, Ethan" userId="S::ejli4@emory.edu::f41fcf98-20ff-4d27-8272-b39ba5a9c89e" providerId="AD" clId="Web-{14AD90D5-1A87-76AA-B8FD-6ADA1AFA96A8}" dt="2023-05-12T14:57:38.878" v="2"/>
          <pc:sldLayoutMkLst>
            <pc:docMk/>
            <pc:sldMasterMk cId="773255667" sldId="2147483696"/>
            <pc:sldLayoutMk cId="1793616565" sldId="2147483701"/>
          </pc:sldLayoutMkLst>
          <pc:spChg chg="mod">
            <ac:chgData name="Li, Ethan" userId="S::ejli4@emory.edu::f41fcf98-20ff-4d27-8272-b39ba5a9c89e" providerId="AD" clId="Web-{14AD90D5-1A87-76AA-B8FD-6ADA1AFA96A8}" dt="2023-05-12T14:57:38.409" v="1"/>
            <ac:spMkLst>
              <pc:docMk/>
              <pc:sldMasterMk cId="773255667" sldId="2147483696"/>
              <pc:sldLayoutMk cId="1793616565" sldId="2147483701"/>
              <ac:spMk id="2"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1793616565" sldId="2147483701"/>
              <ac:spMk id="3"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1793616565" sldId="2147483701"/>
              <ac:spMk id="4"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1793616565" sldId="2147483701"/>
              <ac:spMk id="5"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1793616565" sldId="2147483701"/>
              <ac:spMk id="6" creationId="{00000000-0000-0000-0000-000000000000}"/>
            </ac:spMkLst>
          </pc:spChg>
        </pc:sldLayoutChg>
        <pc:sldLayoutChg chg="del">
          <pc:chgData name="Li, Ethan" userId="S::ejli4@emory.edu::f41fcf98-20ff-4d27-8272-b39ba5a9c89e" providerId="AD" clId="Web-{14AD90D5-1A87-76AA-B8FD-6ADA1AFA96A8}" dt="2023-05-12T14:57:38.878" v="2"/>
          <pc:sldLayoutMkLst>
            <pc:docMk/>
            <pc:sldMasterMk cId="773255667" sldId="2147483696"/>
            <pc:sldLayoutMk cId="2025292250" sldId="2147483702"/>
          </pc:sldLayoutMkLst>
        </pc:sldLayoutChg>
        <pc:sldLayoutChg chg="del">
          <pc:chgData name="Li, Ethan" userId="S::ejli4@emory.edu::f41fcf98-20ff-4d27-8272-b39ba5a9c89e" providerId="AD" clId="Web-{14AD90D5-1A87-76AA-B8FD-6ADA1AFA96A8}" dt="2023-05-12T14:57:38.878" v="2"/>
          <pc:sldLayoutMkLst>
            <pc:docMk/>
            <pc:sldMasterMk cId="773255667" sldId="2147483696"/>
            <pc:sldLayoutMk cId="1596037492" sldId="2147483703"/>
          </pc:sldLayoutMkLst>
        </pc:sldLayoutChg>
        <pc:sldLayoutChg chg="modSp del">
          <pc:chgData name="Li, Ethan" userId="S::ejli4@emory.edu::f41fcf98-20ff-4d27-8272-b39ba5a9c89e" providerId="AD" clId="Web-{14AD90D5-1A87-76AA-B8FD-6ADA1AFA96A8}" dt="2023-05-12T14:57:38.878" v="2"/>
          <pc:sldLayoutMkLst>
            <pc:docMk/>
            <pc:sldMasterMk cId="773255667" sldId="2147483696"/>
            <pc:sldLayoutMk cId="711221719" sldId="2147483704"/>
          </pc:sldLayoutMkLst>
          <pc:spChg chg="mod">
            <ac:chgData name="Li, Ethan" userId="S::ejli4@emory.edu::f41fcf98-20ff-4d27-8272-b39ba5a9c89e" providerId="AD" clId="Web-{14AD90D5-1A87-76AA-B8FD-6ADA1AFA96A8}" dt="2023-05-12T14:57:38.409" v="1"/>
            <ac:spMkLst>
              <pc:docMk/>
              <pc:sldMasterMk cId="773255667" sldId="2147483696"/>
              <pc:sldLayoutMk cId="711221719" sldId="2147483704"/>
              <ac:spMk id="2"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711221719" sldId="2147483704"/>
              <ac:spMk id="3"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711221719" sldId="2147483704"/>
              <ac:spMk id="4" creationId="{00000000-0000-0000-0000-000000000000}"/>
            </ac:spMkLst>
          </pc:spChg>
        </pc:sldLayoutChg>
        <pc:sldLayoutChg chg="modSp del">
          <pc:chgData name="Li, Ethan" userId="S::ejli4@emory.edu::f41fcf98-20ff-4d27-8272-b39ba5a9c89e" providerId="AD" clId="Web-{14AD90D5-1A87-76AA-B8FD-6ADA1AFA96A8}" dt="2023-05-12T14:57:38.878" v="2"/>
          <pc:sldLayoutMkLst>
            <pc:docMk/>
            <pc:sldMasterMk cId="773255667" sldId="2147483696"/>
            <pc:sldLayoutMk cId="2036894487" sldId="2147483705"/>
          </pc:sldLayoutMkLst>
          <pc:spChg chg="mod">
            <ac:chgData name="Li, Ethan" userId="S::ejli4@emory.edu::f41fcf98-20ff-4d27-8272-b39ba5a9c89e" providerId="AD" clId="Web-{14AD90D5-1A87-76AA-B8FD-6ADA1AFA96A8}" dt="2023-05-12T14:57:38.409" v="1"/>
            <ac:spMkLst>
              <pc:docMk/>
              <pc:sldMasterMk cId="773255667" sldId="2147483696"/>
              <pc:sldLayoutMk cId="2036894487" sldId="2147483705"/>
              <ac:spMk id="2"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2036894487" sldId="2147483705"/>
              <ac:spMk id="3"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2036894487" sldId="2147483705"/>
              <ac:spMk id="4" creationId="{00000000-0000-0000-0000-000000000000}"/>
            </ac:spMkLst>
          </pc:spChg>
        </pc:sldLayoutChg>
        <pc:sldLayoutChg chg="del">
          <pc:chgData name="Li, Ethan" userId="S::ejli4@emory.edu::f41fcf98-20ff-4d27-8272-b39ba5a9c89e" providerId="AD" clId="Web-{14AD90D5-1A87-76AA-B8FD-6ADA1AFA96A8}" dt="2023-05-12T14:57:38.878" v="2"/>
          <pc:sldLayoutMkLst>
            <pc:docMk/>
            <pc:sldMasterMk cId="773255667" sldId="2147483696"/>
            <pc:sldLayoutMk cId="3758974209" sldId="2147483706"/>
          </pc:sldLayoutMkLst>
        </pc:sldLayoutChg>
        <pc:sldLayoutChg chg="modSp del">
          <pc:chgData name="Li, Ethan" userId="S::ejli4@emory.edu::f41fcf98-20ff-4d27-8272-b39ba5a9c89e" providerId="AD" clId="Web-{14AD90D5-1A87-76AA-B8FD-6ADA1AFA96A8}" dt="2023-05-12T14:57:38.878" v="2"/>
          <pc:sldLayoutMkLst>
            <pc:docMk/>
            <pc:sldMasterMk cId="773255667" sldId="2147483696"/>
            <pc:sldLayoutMk cId="553697532" sldId="2147483707"/>
          </pc:sldLayoutMkLst>
          <pc:spChg chg="mod">
            <ac:chgData name="Li, Ethan" userId="S::ejli4@emory.edu::f41fcf98-20ff-4d27-8272-b39ba5a9c89e" providerId="AD" clId="Web-{14AD90D5-1A87-76AA-B8FD-6ADA1AFA96A8}" dt="2023-05-12T14:57:38.409" v="1"/>
            <ac:spMkLst>
              <pc:docMk/>
              <pc:sldMasterMk cId="773255667" sldId="2147483696"/>
              <pc:sldLayoutMk cId="553697532" sldId="2147483707"/>
              <ac:spMk id="2" creationId="{00000000-0000-0000-0000-000000000000}"/>
            </ac:spMkLst>
          </pc:spChg>
          <pc:spChg chg="mod">
            <ac:chgData name="Li, Ethan" userId="S::ejli4@emory.edu::f41fcf98-20ff-4d27-8272-b39ba5a9c89e" providerId="AD" clId="Web-{14AD90D5-1A87-76AA-B8FD-6ADA1AFA96A8}" dt="2023-05-12T14:57:38.409" v="1"/>
            <ac:spMkLst>
              <pc:docMk/>
              <pc:sldMasterMk cId="773255667" sldId="2147483696"/>
              <pc:sldLayoutMk cId="553697532" sldId="2147483707"/>
              <ac:spMk id="3" creationId="{00000000-0000-0000-0000-000000000000}"/>
            </ac:spMkLst>
          </pc:spChg>
        </pc:sldLayoutChg>
      </pc:sldMasterChg>
      <pc:sldMasterChg chg="modSp add del addSldLayout delSldLayout modSldLayout">
        <pc:chgData name="Li, Ethan" userId="S::ejli4@emory.edu::f41fcf98-20ff-4d27-8272-b39ba5a9c89e" providerId="AD" clId="Web-{14AD90D5-1A87-76AA-B8FD-6ADA1AFA96A8}" dt="2023-05-12T15:00:22.556" v="11"/>
        <pc:sldMasterMkLst>
          <pc:docMk/>
          <pc:sldMasterMk cId="864867875" sldId="2147483708"/>
        </pc:sldMasterMkLst>
        <pc:spChg chg="mod">
          <ac:chgData name="Li, Ethan" userId="S::ejli4@emory.edu::f41fcf98-20ff-4d27-8272-b39ba5a9c89e" providerId="AD" clId="Web-{14AD90D5-1A87-76AA-B8FD-6ADA1AFA96A8}" dt="2023-05-12T15:00:22.556" v="11"/>
          <ac:spMkLst>
            <pc:docMk/>
            <pc:sldMasterMk cId="864867875" sldId="2147483708"/>
            <ac:spMk id="2"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ac:spMk id="3"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ac:spMk id="4"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ac:spMk id="5"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ac:spMk id="6" creationId="{00000000-0000-0000-0000-000000000000}"/>
          </ac:spMkLst>
        </pc:spChg>
        <pc:sldLayoutChg chg="modSp add del mod replId">
          <pc:chgData name="Li, Ethan" userId="S::ejli4@emory.edu::f41fcf98-20ff-4d27-8272-b39ba5a9c89e" providerId="AD" clId="Web-{14AD90D5-1A87-76AA-B8FD-6ADA1AFA96A8}" dt="2023-05-12T15:00:22.556" v="11"/>
          <pc:sldLayoutMkLst>
            <pc:docMk/>
            <pc:sldMasterMk cId="864867875" sldId="2147483708"/>
            <pc:sldLayoutMk cId="1982761806" sldId="2147483709"/>
          </pc:sldLayoutMkLst>
          <pc:spChg chg="mod">
            <ac:chgData name="Li, Ethan" userId="S::ejli4@emory.edu::f41fcf98-20ff-4d27-8272-b39ba5a9c89e" providerId="AD" clId="Web-{14AD90D5-1A87-76AA-B8FD-6ADA1AFA96A8}" dt="2023-05-12T15:00:22.556" v="11"/>
            <ac:spMkLst>
              <pc:docMk/>
              <pc:sldMasterMk cId="864867875" sldId="2147483708"/>
              <pc:sldLayoutMk cId="1982761806" sldId="2147483709"/>
              <ac:spMk id="2"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1982761806" sldId="2147483709"/>
              <ac:spMk id="3" creationId="{00000000-0000-0000-0000-000000000000}"/>
            </ac:spMkLst>
          </pc:spChg>
        </pc:sldLayoutChg>
        <pc:sldLayoutChg chg="add del mod replId">
          <pc:chgData name="Li, Ethan" userId="S::ejli4@emory.edu::f41fcf98-20ff-4d27-8272-b39ba5a9c89e" providerId="AD" clId="Web-{14AD90D5-1A87-76AA-B8FD-6ADA1AFA96A8}" dt="2023-05-12T15:00:22.024" v="10"/>
          <pc:sldLayoutMkLst>
            <pc:docMk/>
            <pc:sldMasterMk cId="864867875" sldId="2147483708"/>
            <pc:sldLayoutMk cId="2442649733" sldId="2147483710"/>
          </pc:sldLayoutMkLst>
        </pc:sldLayoutChg>
        <pc:sldLayoutChg chg="modSp add del mod replId">
          <pc:chgData name="Li, Ethan" userId="S::ejli4@emory.edu::f41fcf98-20ff-4d27-8272-b39ba5a9c89e" providerId="AD" clId="Web-{14AD90D5-1A87-76AA-B8FD-6ADA1AFA96A8}" dt="2023-05-12T15:00:22.556" v="11"/>
          <pc:sldLayoutMkLst>
            <pc:docMk/>
            <pc:sldMasterMk cId="864867875" sldId="2147483708"/>
            <pc:sldLayoutMk cId="4000432435" sldId="2147483711"/>
          </pc:sldLayoutMkLst>
          <pc:spChg chg="mod">
            <ac:chgData name="Li, Ethan" userId="S::ejli4@emory.edu::f41fcf98-20ff-4d27-8272-b39ba5a9c89e" providerId="AD" clId="Web-{14AD90D5-1A87-76AA-B8FD-6ADA1AFA96A8}" dt="2023-05-12T15:00:22.556" v="11"/>
            <ac:spMkLst>
              <pc:docMk/>
              <pc:sldMasterMk cId="864867875" sldId="2147483708"/>
              <pc:sldLayoutMk cId="4000432435" sldId="2147483711"/>
              <ac:spMk id="2"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4000432435" sldId="2147483711"/>
              <ac:spMk id="3" creationId="{00000000-0000-0000-0000-000000000000}"/>
            </ac:spMkLst>
          </pc:spChg>
        </pc:sldLayoutChg>
        <pc:sldLayoutChg chg="modSp add del mod replId">
          <pc:chgData name="Li, Ethan" userId="S::ejli4@emory.edu::f41fcf98-20ff-4d27-8272-b39ba5a9c89e" providerId="AD" clId="Web-{14AD90D5-1A87-76AA-B8FD-6ADA1AFA96A8}" dt="2023-05-12T15:00:22.556" v="11"/>
          <pc:sldLayoutMkLst>
            <pc:docMk/>
            <pc:sldMasterMk cId="864867875" sldId="2147483708"/>
            <pc:sldLayoutMk cId="583502681" sldId="2147483712"/>
          </pc:sldLayoutMkLst>
          <pc:spChg chg="mod">
            <ac:chgData name="Li, Ethan" userId="S::ejli4@emory.edu::f41fcf98-20ff-4d27-8272-b39ba5a9c89e" providerId="AD" clId="Web-{14AD90D5-1A87-76AA-B8FD-6ADA1AFA96A8}" dt="2023-05-12T15:00:22.556" v="11"/>
            <ac:spMkLst>
              <pc:docMk/>
              <pc:sldMasterMk cId="864867875" sldId="2147483708"/>
              <pc:sldLayoutMk cId="583502681" sldId="2147483712"/>
              <ac:spMk id="3"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583502681" sldId="2147483712"/>
              <ac:spMk id="4" creationId="{00000000-0000-0000-0000-000000000000}"/>
            </ac:spMkLst>
          </pc:spChg>
        </pc:sldLayoutChg>
        <pc:sldLayoutChg chg="modSp add del mod replId">
          <pc:chgData name="Li, Ethan" userId="S::ejli4@emory.edu::f41fcf98-20ff-4d27-8272-b39ba5a9c89e" providerId="AD" clId="Web-{14AD90D5-1A87-76AA-B8FD-6ADA1AFA96A8}" dt="2023-05-12T15:00:22.556" v="11"/>
          <pc:sldLayoutMkLst>
            <pc:docMk/>
            <pc:sldMasterMk cId="864867875" sldId="2147483708"/>
            <pc:sldLayoutMk cId="1149487467" sldId="2147483713"/>
          </pc:sldLayoutMkLst>
          <pc:spChg chg="mod">
            <ac:chgData name="Li, Ethan" userId="S::ejli4@emory.edu::f41fcf98-20ff-4d27-8272-b39ba5a9c89e" providerId="AD" clId="Web-{14AD90D5-1A87-76AA-B8FD-6ADA1AFA96A8}" dt="2023-05-12T15:00:22.556" v="11"/>
            <ac:spMkLst>
              <pc:docMk/>
              <pc:sldMasterMk cId="864867875" sldId="2147483708"/>
              <pc:sldLayoutMk cId="1149487467" sldId="2147483713"/>
              <ac:spMk id="2"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1149487467" sldId="2147483713"/>
              <ac:spMk id="3"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1149487467" sldId="2147483713"/>
              <ac:spMk id="4"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1149487467" sldId="2147483713"/>
              <ac:spMk id="5"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1149487467" sldId="2147483713"/>
              <ac:spMk id="6" creationId="{00000000-0000-0000-0000-000000000000}"/>
            </ac:spMkLst>
          </pc:spChg>
        </pc:sldLayoutChg>
        <pc:sldLayoutChg chg="add del mod replId">
          <pc:chgData name="Li, Ethan" userId="S::ejli4@emory.edu::f41fcf98-20ff-4d27-8272-b39ba5a9c89e" providerId="AD" clId="Web-{14AD90D5-1A87-76AA-B8FD-6ADA1AFA96A8}" dt="2023-05-12T15:00:22.024" v="10"/>
          <pc:sldLayoutMkLst>
            <pc:docMk/>
            <pc:sldMasterMk cId="864867875" sldId="2147483708"/>
            <pc:sldLayoutMk cId="1502736829" sldId="2147483714"/>
          </pc:sldLayoutMkLst>
        </pc:sldLayoutChg>
        <pc:sldLayoutChg chg="add del mod replId">
          <pc:chgData name="Li, Ethan" userId="S::ejli4@emory.edu::f41fcf98-20ff-4d27-8272-b39ba5a9c89e" providerId="AD" clId="Web-{14AD90D5-1A87-76AA-B8FD-6ADA1AFA96A8}" dt="2023-05-12T15:00:22.024" v="10"/>
          <pc:sldLayoutMkLst>
            <pc:docMk/>
            <pc:sldMasterMk cId="864867875" sldId="2147483708"/>
            <pc:sldLayoutMk cId="1892654988" sldId="2147483715"/>
          </pc:sldLayoutMkLst>
        </pc:sldLayoutChg>
        <pc:sldLayoutChg chg="modSp add del mod replId">
          <pc:chgData name="Li, Ethan" userId="S::ejli4@emory.edu::f41fcf98-20ff-4d27-8272-b39ba5a9c89e" providerId="AD" clId="Web-{14AD90D5-1A87-76AA-B8FD-6ADA1AFA96A8}" dt="2023-05-12T15:00:22.556" v="11"/>
          <pc:sldLayoutMkLst>
            <pc:docMk/>
            <pc:sldMasterMk cId="864867875" sldId="2147483708"/>
            <pc:sldLayoutMk cId="3328424801" sldId="2147483716"/>
          </pc:sldLayoutMkLst>
          <pc:spChg chg="mod">
            <ac:chgData name="Li, Ethan" userId="S::ejli4@emory.edu::f41fcf98-20ff-4d27-8272-b39ba5a9c89e" providerId="AD" clId="Web-{14AD90D5-1A87-76AA-B8FD-6ADA1AFA96A8}" dt="2023-05-12T15:00:22.556" v="11"/>
            <ac:spMkLst>
              <pc:docMk/>
              <pc:sldMasterMk cId="864867875" sldId="2147483708"/>
              <pc:sldLayoutMk cId="3328424801" sldId="2147483716"/>
              <ac:spMk id="2"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3328424801" sldId="2147483716"/>
              <ac:spMk id="3"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3328424801" sldId="2147483716"/>
              <ac:spMk id="4" creationId="{00000000-0000-0000-0000-000000000000}"/>
            </ac:spMkLst>
          </pc:spChg>
        </pc:sldLayoutChg>
        <pc:sldLayoutChg chg="modSp add del mod replId">
          <pc:chgData name="Li, Ethan" userId="S::ejli4@emory.edu::f41fcf98-20ff-4d27-8272-b39ba5a9c89e" providerId="AD" clId="Web-{14AD90D5-1A87-76AA-B8FD-6ADA1AFA96A8}" dt="2023-05-12T15:00:22.556" v="11"/>
          <pc:sldLayoutMkLst>
            <pc:docMk/>
            <pc:sldMasterMk cId="864867875" sldId="2147483708"/>
            <pc:sldLayoutMk cId="838931079" sldId="2147483717"/>
          </pc:sldLayoutMkLst>
          <pc:spChg chg="mod">
            <ac:chgData name="Li, Ethan" userId="S::ejli4@emory.edu::f41fcf98-20ff-4d27-8272-b39ba5a9c89e" providerId="AD" clId="Web-{14AD90D5-1A87-76AA-B8FD-6ADA1AFA96A8}" dt="2023-05-12T15:00:22.556" v="11"/>
            <ac:spMkLst>
              <pc:docMk/>
              <pc:sldMasterMk cId="864867875" sldId="2147483708"/>
              <pc:sldLayoutMk cId="838931079" sldId="2147483717"/>
              <ac:spMk id="2"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838931079" sldId="2147483717"/>
              <ac:spMk id="3"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838931079" sldId="2147483717"/>
              <ac:spMk id="4" creationId="{00000000-0000-0000-0000-000000000000}"/>
            </ac:spMkLst>
          </pc:spChg>
        </pc:sldLayoutChg>
        <pc:sldLayoutChg chg="add del mod replId">
          <pc:chgData name="Li, Ethan" userId="S::ejli4@emory.edu::f41fcf98-20ff-4d27-8272-b39ba5a9c89e" providerId="AD" clId="Web-{14AD90D5-1A87-76AA-B8FD-6ADA1AFA96A8}" dt="2023-05-12T15:00:22.024" v="10"/>
          <pc:sldLayoutMkLst>
            <pc:docMk/>
            <pc:sldMasterMk cId="864867875" sldId="2147483708"/>
            <pc:sldLayoutMk cId="3972457501" sldId="2147483718"/>
          </pc:sldLayoutMkLst>
        </pc:sldLayoutChg>
        <pc:sldLayoutChg chg="modSp add del mod replId">
          <pc:chgData name="Li, Ethan" userId="S::ejli4@emory.edu::f41fcf98-20ff-4d27-8272-b39ba5a9c89e" providerId="AD" clId="Web-{14AD90D5-1A87-76AA-B8FD-6ADA1AFA96A8}" dt="2023-05-12T15:00:22.556" v="11"/>
          <pc:sldLayoutMkLst>
            <pc:docMk/>
            <pc:sldMasterMk cId="864867875" sldId="2147483708"/>
            <pc:sldLayoutMk cId="933080661" sldId="2147483719"/>
          </pc:sldLayoutMkLst>
          <pc:spChg chg="mod">
            <ac:chgData name="Li, Ethan" userId="S::ejli4@emory.edu::f41fcf98-20ff-4d27-8272-b39ba5a9c89e" providerId="AD" clId="Web-{14AD90D5-1A87-76AA-B8FD-6ADA1AFA96A8}" dt="2023-05-12T15:00:22.556" v="11"/>
            <ac:spMkLst>
              <pc:docMk/>
              <pc:sldMasterMk cId="864867875" sldId="2147483708"/>
              <pc:sldLayoutMk cId="933080661" sldId="2147483719"/>
              <ac:spMk id="2" creationId="{00000000-0000-0000-0000-000000000000}"/>
            </ac:spMkLst>
          </pc:spChg>
          <pc:spChg chg="mod">
            <ac:chgData name="Li, Ethan" userId="S::ejli4@emory.edu::f41fcf98-20ff-4d27-8272-b39ba5a9c89e" providerId="AD" clId="Web-{14AD90D5-1A87-76AA-B8FD-6ADA1AFA96A8}" dt="2023-05-12T15:00:22.556" v="11"/>
            <ac:spMkLst>
              <pc:docMk/>
              <pc:sldMasterMk cId="864867875" sldId="2147483708"/>
              <pc:sldLayoutMk cId="933080661" sldId="2147483719"/>
              <ac:spMk id="3" creationId="{00000000-0000-0000-0000-000000000000}"/>
            </ac:spMkLst>
          </pc:spChg>
        </pc:sldLayoutChg>
      </pc:sldMasterChg>
      <pc:sldMasterChg chg="add del addSldLayout delSldLayout modSldLayout">
        <pc:chgData name="Li, Ethan" userId="S::ejli4@emory.edu::f41fcf98-20ff-4d27-8272-b39ba5a9c89e" providerId="AD" clId="Web-{14AD90D5-1A87-76AA-B8FD-6ADA1AFA96A8}" dt="2023-05-12T15:00:22.024" v="10"/>
        <pc:sldMasterMkLst>
          <pc:docMk/>
          <pc:sldMasterMk cId="406301549" sldId="2147483720"/>
        </pc:sldMasterMkLst>
        <pc:sldLayoutChg chg="add del mod replId">
          <pc:chgData name="Li, Ethan" userId="S::ejli4@emory.edu::f41fcf98-20ff-4d27-8272-b39ba5a9c89e" providerId="AD" clId="Web-{14AD90D5-1A87-76AA-B8FD-6ADA1AFA96A8}" dt="2023-05-12T15:00:22.024" v="10"/>
          <pc:sldLayoutMkLst>
            <pc:docMk/>
            <pc:sldMasterMk cId="406301549" sldId="2147483720"/>
            <pc:sldLayoutMk cId="715662713" sldId="2147483721"/>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852371820" sldId="2147483722"/>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2135653790" sldId="2147483723"/>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2736807857" sldId="2147483724"/>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2671089182" sldId="2147483725"/>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1629593947" sldId="2147483726"/>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2061863923" sldId="2147483727"/>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2283366331" sldId="2147483728"/>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2307218929" sldId="2147483729"/>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3252306081" sldId="2147483730"/>
          </pc:sldLayoutMkLst>
        </pc:sldLayoutChg>
        <pc:sldLayoutChg chg="add del mod replId">
          <pc:chgData name="Li, Ethan" userId="S::ejli4@emory.edu::f41fcf98-20ff-4d27-8272-b39ba5a9c89e" providerId="AD" clId="Web-{14AD90D5-1A87-76AA-B8FD-6ADA1AFA96A8}" dt="2023-05-12T15:00:22.024" v="10"/>
          <pc:sldLayoutMkLst>
            <pc:docMk/>
            <pc:sldMasterMk cId="406301549" sldId="2147483720"/>
            <pc:sldLayoutMk cId="1729576181" sldId="2147483731"/>
          </pc:sldLayoutMkLst>
        </pc:sldLayoutChg>
      </pc:sldMasterChg>
    </pc:docChg>
  </pc:docChgLst>
  <pc:docChgLst>
    <pc:chgData name="Li, Ethan" userId="S::ejli4@emory.edu::f41fcf98-20ff-4d27-8272-b39ba5a9c89e" providerId="AD" clId="Web-{69195EED-C2EF-F3F8-46B1-98F69CB7BF77}"/>
    <pc:docChg chg="modSld">
      <pc:chgData name="Li, Ethan" userId="S::ejli4@emory.edu::f41fcf98-20ff-4d27-8272-b39ba5a9c89e" providerId="AD" clId="Web-{69195EED-C2EF-F3F8-46B1-98F69CB7BF77}" dt="2023-05-08T14:31:31.431" v="52" actId="14100"/>
      <pc:docMkLst>
        <pc:docMk/>
      </pc:docMkLst>
      <pc:sldChg chg="modSp">
        <pc:chgData name="Li, Ethan" userId="S::ejli4@emory.edu::f41fcf98-20ff-4d27-8272-b39ba5a9c89e" providerId="AD" clId="Web-{69195EED-C2EF-F3F8-46B1-98F69CB7BF77}" dt="2023-05-08T14:31:31.431" v="52" actId="14100"/>
        <pc:sldMkLst>
          <pc:docMk/>
          <pc:sldMk cId="2808404828" sldId="257"/>
        </pc:sldMkLst>
        <pc:spChg chg="mod">
          <ac:chgData name="Li, Ethan" userId="S::ejli4@emory.edu::f41fcf98-20ff-4d27-8272-b39ba5a9c89e" providerId="AD" clId="Web-{69195EED-C2EF-F3F8-46B1-98F69CB7BF77}" dt="2023-05-08T14:30:49.993" v="39" actId="14100"/>
          <ac:spMkLst>
            <pc:docMk/>
            <pc:sldMk cId="2808404828" sldId="257"/>
            <ac:spMk id="3" creationId="{9773F4F0-045A-2AB1-3E3B-26CD5562B064}"/>
          </ac:spMkLst>
        </pc:spChg>
        <pc:spChg chg="mod">
          <ac:chgData name="Li, Ethan" userId="S::ejli4@emory.edu::f41fcf98-20ff-4d27-8272-b39ba5a9c89e" providerId="AD" clId="Web-{69195EED-C2EF-F3F8-46B1-98F69CB7BF77}" dt="2023-05-08T14:30:38.758" v="36" actId="20577"/>
          <ac:spMkLst>
            <pc:docMk/>
            <pc:sldMk cId="2808404828" sldId="257"/>
            <ac:spMk id="4" creationId="{4964069C-AA2A-B012-8C96-80C2F4A8EEB8}"/>
          </ac:spMkLst>
        </pc:spChg>
        <pc:spChg chg="mod">
          <ac:chgData name="Li, Ethan" userId="S::ejli4@emory.edu::f41fcf98-20ff-4d27-8272-b39ba5a9c89e" providerId="AD" clId="Web-{69195EED-C2EF-F3F8-46B1-98F69CB7BF77}" dt="2023-05-08T14:31:20.541" v="51" actId="14100"/>
          <ac:spMkLst>
            <pc:docMk/>
            <pc:sldMk cId="2808404828" sldId="257"/>
            <ac:spMk id="5" creationId="{84FFDE4C-E565-54BB-0F7F-302A225AB52E}"/>
          </ac:spMkLst>
        </pc:spChg>
        <pc:spChg chg="mod">
          <ac:chgData name="Li, Ethan" userId="S::ejli4@emory.edu::f41fcf98-20ff-4d27-8272-b39ba5a9c89e" providerId="AD" clId="Web-{69195EED-C2EF-F3F8-46B1-98F69CB7BF77}" dt="2023-05-08T14:31:31.431" v="52" actId="14100"/>
          <ac:spMkLst>
            <pc:docMk/>
            <pc:sldMk cId="2808404828" sldId="257"/>
            <ac:spMk id="7" creationId="{93C7C8BA-2C17-9FCF-D135-AD71C1C979C5}"/>
          </ac:spMkLst>
        </pc:spChg>
      </pc:sldChg>
    </pc:docChg>
  </pc:docChgLst>
  <pc:docChgLst>
    <pc:chgData name="Li, Ethan" userId="S::ejli4@emory.edu::f41fcf98-20ff-4d27-8272-b39ba5a9c89e" providerId="AD" clId="Web-{79FC844F-8C57-49D3-B6CA-B77A1A4ADB7A}"/>
    <pc:docChg chg="modSld">
      <pc:chgData name="Li, Ethan" userId="S::ejli4@emory.edu::f41fcf98-20ff-4d27-8272-b39ba5a9c89e" providerId="AD" clId="Web-{79FC844F-8C57-49D3-B6CA-B77A1A4ADB7A}" dt="2023-05-01T23:38:20.357" v="0" actId="20577"/>
      <pc:docMkLst>
        <pc:docMk/>
      </pc:docMkLst>
    </pc:docChg>
  </pc:docChgLst>
  <pc:docChgLst>
    <pc:chgData name="Li, Ethan" userId="S::ejli4@emory.edu::f41fcf98-20ff-4d27-8272-b39ba5a9c89e" providerId="AD" clId="Web-{EEDCE223-7D3D-4FCA-1C70-1656E1E57D6E}"/>
    <pc:docChg chg="mod addSld delSld modSld addMainMaster delMainMaster modMainMaster setSldSz">
      <pc:chgData name="Li, Ethan" userId="S::ejli4@emory.edu::f41fcf98-20ff-4d27-8272-b39ba5a9c89e" providerId="AD" clId="Web-{EEDCE223-7D3D-4FCA-1C70-1656E1E57D6E}" dt="2023-05-06T03:38:44.854" v="1030" actId="20577"/>
      <pc:docMkLst>
        <pc:docMk/>
      </pc:docMkLst>
      <pc:sldChg chg="addSp delSp modSp new">
        <pc:chgData name="Li, Ethan" userId="S::ejli4@emory.edu::f41fcf98-20ff-4d27-8272-b39ba5a9c89e" providerId="AD" clId="Web-{EEDCE223-7D3D-4FCA-1C70-1656E1E57D6E}" dt="2023-05-06T03:38:44.854" v="1030" actId="20577"/>
        <pc:sldMkLst>
          <pc:docMk/>
          <pc:sldMk cId="2808404828" sldId="257"/>
        </pc:sldMkLst>
        <pc:spChg chg="mod">
          <ac:chgData name="Li, Ethan" userId="S::ejli4@emory.edu::f41fcf98-20ff-4d27-8272-b39ba5a9c89e" providerId="AD" clId="Web-{EEDCE223-7D3D-4FCA-1C70-1656E1E57D6E}" dt="2023-05-05T17:53:31.809" v="279"/>
          <ac:spMkLst>
            <pc:docMk/>
            <pc:sldMk cId="2808404828" sldId="257"/>
            <ac:spMk id="2" creationId="{6A874E63-7C61-3517-4E35-00CF8C646431}"/>
          </ac:spMkLst>
        </pc:spChg>
        <pc:spChg chg="mod">
          <ac:chgData name="Li, Ethan" userId="S::ejli4@emory.edu::f41fcf98-20ff-4d27-8272-b39ba5a9c89e" providerId="AD" clId="Web-{EEDCE223-7D3D-4FCA-1C70-1656E1E57D6E}" dt="2023-05-06T03:38:44.854" v="1030" actId="20577"/>
          <ac:spMkLst>
            <pc:docMk/>
            <pc:sldMk cId="2808404828" sldId="257"/>
            <ac:spMk id="3" creationId="{9773F4F0-045A-2AB1-3E3B-26CD5562B064}"/>
          </ac:spMkLst>
        </pc:spChg>
        <pc:spChg chg="mod">
          <ac:chgData name="Li, Ethan" userId="S::ejli4@emory.edu::f41fcf98-20ff-4d27-8272-b39ba5a9c89e" providerId="AD" clId="Web-{EEDCE223-7D3D-4FCA-1C70-1656E1E57D6E}" dt="2023-05-05T18:19:16.549" v="697" actId="20577"/>
          <ac:spMkLst>
            <pc:docMk/>
            <pc:sldMk cId="2808404828" sldId="257"/>
            <ac:spMk id="4" creationId="{4964069C-AA2A-B012-8C96-80C2F4A8EEB8}"/>
          </ac:spMkLst>
        </pc:spChg>
        <pc:spChg chg="add mod">
          <ac:chgData name="Li, Ethan" userId="S::ejli4@emory.edu::f41fcf98-20ff-4d27-8272-b39ba5a9c89e" providerId="AD" clId="Web-{EEDCE223-7D3D-4FCA-1C70-1656E1E57D6E}" dt="2023-05-05T18:17:49.187" v="669" actId="20577"/>
          <ac:spMkLst>
            <pc:docMk/>
            <pc:sldMk cId="2808404828" sldId="257"/>
            <ac:spMk id="5" creationId="{84FFDE4C-E565-54BB-0F7F-302A225AB52E}"/>
          </ac:spMkLst>
        </pc:spChg>
        <pc:spChg chg="add del">
          <ac:chgData name="Li, Ethan" userId="S::ejli4@emory.edu::f41fcf98-20ff-4d27-8272-b39ba5a9c89e" providerId="AD" clId="Web-{EEDCE223-7D3D-4FCA-1C70-1656E1E57D6E}" dt="2023-05-05T17:48:26.349" v="77"/>
          <ac:spMkLst>
            <pc:docMk/>
            <pc:sldMk cId="2808404828" sldId="257"/>
            <ac:spMk id="6" creationId="{8BEB34EB-D883-3D50-825A-C867EA081BF1}"/>
          </ac:spMkLst>
        </pc:spChg>
        <pc:spChg chg="add mod">
          <ac:chgData name="Li, Ethan" userId="S::ejli4@emory.edu::f41fcf98-20ff-4d27-8272-b39ba5a9c89e" providerId="AD" clId="Web-{EEDCE223-7D3D-4FCA-1C70-1656E1E57D6E}" dt="2023-05-05T18:01:40.836" v="442" actId="14100"/>
          <ac:spMkLst>
            <pc:docMk/>
            <pc:sldMk cId="2808404828" sldId="257"/>
            <ac:spMk id="7" creationId="{93C7C8BA-2C17-9FCF-D135-AD71C1C979C5}"/>
          </ac:spMkLst>
        </pc:spChg>
        <pc:spChg chg="add mod">
          <ac:chgData name="Li, Ethan" userId="S::ejli4@emory.edu::f41fcf98-20ff-4d27-8272-b39ba5a9c89e" providerId="AD" clId="Web-{EEDCE223-7D3D-4FCA-1C70-1656E1E57D6E}" dt="2023-05-05T18:17:22.765" v="655" actId="20577"/>
          <ac:spMkLst>
            <pc:docMk/>
            <pc:sldMk cId="2808404828" sldId="257"/>
            <ac:spMk id="8" creationId="{245A0DAC-3FF9-7D14-4AC2-8E8DA031B8B9}"/>
          </ac:spMkLst>
        </pc:spChg>
        <pc:spChg chg="add mod">
          <ac:chgData name="Li, Ethan" userId="S::ejli4@emory.edu::f41fcf98-20ff-4d27-8272-b39ba5a9c89e" providerId="AD" clId="Web-{EEDCE223-7D3D-4FCA-1C70-1656E1E57D6E}" dt="2023-05-06T03:35:15.740" v="992" actId="20577"/>
          <ac:spMkLst>
            <pc:docMk/>
            <pc:sldMk cId="2808404828" sldId="257"/>
            <ac:spMk id="9" creationId="{490A9D70-DD9B-2D23-31A4-4E2CF1DB5577}"/>
          </ac:spMkLst>
        </pc:spChg>
        <pc:spChg chg="add mod">
          <ac:chgData name="Li, Ethan" userId="S::ejli4@emory.edu::f41fcf98-20ff-4d27-8272-b39ba5a9c89e" providerId="AD" clId="Web-{EEDCE223-7D3D-4FCA-1C70-1656E1E57D6E}" dt="2023-05-05T18:15:38.137" v="645" actId="1076"/>
          <ac:spMkLst>
            <pc:docMk/>
            <pc:sldMk cId="2808404828" sldId="257"/>
            <ac:spMk id="10" creationId="{B7809498-156F-C2A1-479B-BA649D01918E}"/>
          </ac:spMkLst>
        </pc:spChg>
      </pc:sldChg>
    </pc:docChg>
  </pc:docChgLst>
  <pc:docChgLst>
    <pc:chgData name="Li, Ethan" userId="S::ejli4@emory.edu::f41fcf98-20ff-4d27-8272-b39ba5a9c89e" providerId="AD" clId="Web-{0ED471EF-B755-1F17-537C-D88FC0CBFB7C}"/>
    <pc:docChg chg="modSld">
      <pc:chgData name="Li, Ethan" userId="S::ejli4@emory.edu::f41fcf98-20ff-4d27-8272-b39ba5a9c89e" providerId="AD" clId="Web-{0ED471EF-B755-1F17-537C-D88FC0CBFB7C}" dt="2023-05-09T00:00:39.361" v="18" actId="1076"/>
      <pc:docMkLst>
        <pc:docMk/>
      </pc:docMkLst>
      <pc:sldChg chg="addSp modSp">
        <pc:chgData name="Li, Ethan" userId="S::ejli4@emory.edu::f41fcf98-20ff-4d27-8272-b39ba5a9c89e" providerId="AD" clId="Web-{0ED471EF-B755-1F17-537C-D88FC0CBFB7C}" dt="2023-05-09T00:00:39.361" v="18" actId="1076"/>
        <pc:sldMkLst>
          <pc:docMk/>
          <pc:sldMk cId="2808404828" sldId="257"/>
        </pc:sldMkLst>
        <pc:spChg chg="mod">
          <ac:chgData name="Li, Ethan" userId="S::ejli4@emory.edu::f41fcf98-20ff-4d27-8272-b39ba5a9c89e" providerId="AD" clId="Web-{0ED471EF-B755-1F17-537C-D88FC0CBFB7C}" dt="2023-05-09T00:00:33.345" v="16" actId="20577"/>
          <ac:spMkLst>
            <pc:docMk/>
            <pc:sldMk cId="2808404828" sldId="257"/>
            <ac:spMk id="9" creationId="{490A9D70-DD9B-2D23-31A4-4E2CF1DB5577}"/>
          </ac:spMkLst>
        </pc:spChg>
        <pc:picChg chg="add mod">
          <ac:chgData name="Li, Ethan" userId="S::ejli4@emory.edu::f41fcf98-20ff-4d27-8272-b39ba5a9c89e" providerId="AD" clId="Web-{0ED471EF-B755-1F17-537C-D88FC0CBFB7C}" dt="2023-05-09T00:00:39.361" v="18" actId="1076"/>
          <ac:picMkLst>
            <pc:docMk/>
            <pc:sldMk cId="2808404828" sldId="257"/>
            <ac:picMk id="6" creationId="{5C1046BB-CA80-1747-F376-68969A746686}"/>
          </ac:picMkLst>
        </pc:picChg>
      </pc:sldChg>
    </pc:docChg>
  </pc:docChgLst>
  <pc:docChgLst>
    <pc:chgData name="Li, Ethan" userId="f41fcf98-20ff-4d27-8272-b39ba5a9c89e" providerId="ADAL" clId="{07546E0E-A32D-4B7B-B389-16FFBD7903D5}"/>
    <pc:docChg chg="undo custSel modSld">
      <pc:chgData name="Li, Ethan" userId="f41fcf98-20ff-4d27-8272-b39ba5a9c89e" providerId="ADAL" clId="{07546E0E-A32D-4B7B-B389-16FFBD7903D5}" dt="2023-05-11T22:21:05.365" v="7520" actId="20577"/>
      <pc:docMkLst>
        <pc:docMk/>
      </pc:docMkLst>
      <pc:sldChg chg="addSp delSp modSp setBg modNotesTx">
        <pc:chgData name="Li, Ethan" userId="f41fcf98-20ff-4d27-8272-b39ba5a9c89e" providerId="ADAL" clId="{07546E0E-A32D-4B7B-B389-16FFBD7903D5}" dt="2023-05-11T22:21:05.365" v="7520" actId="20577"/>
        <pc:sldMkLst>
          <pc:docMk/>
          <pc:sldMk cId="2808404828" sldId="257"/>
        </pc:sldMkLst>
        <pc:spChg chg="mod">
          <ac:chgData name="Li, Ethan" userId="f41fcf98-20ff-4d27-8272-b39ba5a9c89e" providerId="ADAL" clId="{07546E0E-A32D-4B7B-B389-16FFBD7903D5}" dt="2023-05-11T18:28:23.602" v="3572" actId="255"/>
          <ac:spMkLst>
            <pc:docMk/>
            <pc:sldMk cId="2808404828" sldId="257"/>
            <ac:spMk id="2" creationId="{6A874E63-7C61-3517-4E35-00CF8C646431}"/>
          </ac:spMkLst>
        </pc:spChg>
        <pc:spChg chg="mod">
          <ac:chgData name="Li, Ethan" userId="f41fcf98-20ff-4d27-8272-b39ba5a9c89e" providerId="ADAL" clId="{07546E0E-A32D-4B7B-B389-16FFBD7903D5}" dt="2023-05-11T20:59:31.640" v="7088" actId="20577"/>
          <ac:spMkLst>
            <pc:docMk/>
            <pc:sldMk cId="2808404828" sldId="257"/>
            <ac:spMk id="3" creationId="{9773F4F0-045A-2AB1-3E3B-26CD5562B064}"/>
          </ac:spMkLst>
        </pc:spChg>
        <pc:spChg chg="mod">
          <ac:chgData name="Li, Ethan" userId="f41fcf98-20ff-4d27-8272-b39ba5a9c89e" providerId="ADAL" clId="{07546E0E-A32D-4B7B-B389-16FFBD7903D5}" dt="2023-05-11T21:02:13.928" v="7116" actId="14100"/>
          <ac:spMkLst>
            <pc:docMk/>
            <pc:sldMk cId="2808404828" sldId="257"/>
            <ac:spMk id="4" creationId="{4964069C-AA2A-B012-8C96-80C2F4A8EEB8}"/>
          </ac:spMkLst>
        </pc:spChg>
        <pc:spChg chg="mod">
          <ac:chgData name="Li, Ethan" userId="f41fcf98-20ff-4d27-8272-b39ba5a9c89e" providerId="ADAL" clId="{07546E0E-A32D-4B7B-B389-16FFBD7903D5}" dt="2023-05-11T21:00:05.583" v="7093" actId="14100"/>
          <ac:spMkLst>
            <pc:docMk/>
            <pc:sldMk cId="2808404828" sldId="257"/>
            <ac:spMk id="5" creationId="{84FFDE4C-E565-54BB-0F7F-302A225AB52E}"/>
          </ac:spMkLst>
        </pc:spChg>
        <pc:spChg chg="mod">
          <ac:chgData name="Li, Ethan" userId="f41fcf98-20ff-4d27-8272-b39ba5a9c89e" providerId="ADAL" clId="{07546E0E-A32D-4B7B-B389-16FFBD7903D5}" dt="2023-05-11T22:19:03.747" v="7467" actId="20577"/>
          <ac:spMkLst>
            <pc:docMk/>
            <pc:sldMk cId="2808404828" sldId="257"/>
            <ac:spMk id="7" creationId="{93C7C8BA-2C17-9FCF-D135-AD71C1C979C5}"/>
          </ac:spMkLst>
        </pc:spChg>
        <pc:spChg chg="mod">
          <ac:chgData name="Li, Ethan" userId="f41fcf98-20ff-4d27-8272-b39ba5a9c89e" providerId="ADAL" clId="{07546E0E-A32D-4B7B-B389-16FFBD7903D5}" dt="2023-05-11T22:21:05.365" v="7520" actId="20577"/>
          <ac:spMkLst>
            <pc:docMk/>
            <pc:sldMk cId="2808404828" sldId="257"/>
            <ac:spMk id="8" creationId="{245A0DAC-3FF9-7D14-4AC2-8E8DA031B8B9}"/>
          </ac:spMkLst>
        </pc:spChg>
        <pc:spChg chg="mod">
          <ac:chgData name="Li, Ethan" userId="f41fcf98-20ff-4d27-8272-b39ba5a9c89e" providerId="ADAL" clId="{07546E0E-A32D-4B7B-B389-16FFBD7903D5}" dt="2023-05-11T20:59:11.439" v="7082" actId="14100"/>
          <ac:spMkLst>
            <pc:docMk/>
            <pc:sldMk cId="2808404828" sldId="257"/>
            <ac:spMk id="9" creationId="{490A9D70-DD9B-2D23-31A4-4E2CF1DB5577}"/>
          </ac:spMkLst>
        </pc:spChg>
        <pc:spChg chg="mod">
          <ac:chgData name="Li, Ethan" userId="f41fcf98-20ff-4d27-8272-b39ba5a9c89e" providerId="ADAL" clId="{07546E0E-A32D-4B7B-B389-16FFBD7903D5}" dt="2023-05-11T21:00:19.246" v="7096" actId="14100"/>
          <ac:spMkLst>
            <pc:docMk/>
            <pc:sldMk cId="2808404828" sldId="257"/>
            <ac:spMk id="10" creationId="{B7809498-156F-C2A1-479B-BA649D01918E}"/>
          </ac:spMkLst>
        </pc:spChg>
        <pc:spChg chg="add mod">
          <ac:chgData name="Li, Ethan" userId="f41fcf98-20ff-4d27-8272-b39ba5a9c89e" providerId="ADAL" clId="{07546E0E-A32D-4B7B-B389-16FFBD7903D5}" dt="2023-05-11T21:00:53.795" v="7102" actId="255"/>
          <ac:spMkLst>
            <pc:docMk/>
            <pc:sldMk cId="2808404828" sldId="257"/>
            <ac:spMk id="18" creationId="{C0274D67-4031-49F9-8AEE-61114BD6072B}"/>
          </ac:spMkLst>
        </pc:spChg>
        <pc:spChg chg="add del mod">
          <ac:chgData name="Li, Ethan" userId="f41fcf98-20ff-4d27-8272-b39ba5a9c89e" providerId="ADAL" clId="{07546E0E-A32D-4B7B-B389-16FFBD7903D5}" dt="2023-05-08T19:30:18.943" v="525" actId="478"/>
          <ac:spMkLst>
            <pc:docMk/>
            <pc:sldMk cId="2808404828" sldId="257"/>
            <ac:spMk id="23" creationId="{8E6AF60E-6070-482B-9B7D-9D777B53E99B}"/>
          </ac:spMkLst>
        </pc:spChg>
        <pc:spChg chg="add del">
          <ac:chgData name="Li, Ethan" userId="f41fcf98-20ff-4d27-8272-b39ba5a9c89e" providerId="ADAL" clId="{07546E0E-A32D-4B7B-B389-16FFBD7903D5}" dt="2023-05-08T19:43:50.330" v="652"/>
          <ac:spMkLst>
            <pc:docMk/>
            <pc:sldMk cId="2808404828" sldId="257"/>
            <ac:spMk id="24" creationId="{7833B1DB-EAF0-49AD-B547-4F6273A48777}"/>
          </ac:spMkLst>
        </pc:spChg>
        <pc:spChg chg="add mod">
          <ac:chgData name="Li, Ethan" userId="f41fcf98-20ff-4d27-8272-b39ba5a9c89e" providerId="ADAL" clId="{07546E0E-A32D-4B7B-B389-16FFBD7903D5}" dt="2023-05-11T22:19:42.924" v="7477" actId="14100"/>
          <ac:spMkLst>
            <pc:docMk/>
            <pc:sldMk cId="2808404828" sldId="257"/>
            <ac:spMk id="50" creationId="{34A6A50C-F8BA-4A7E-81E8-4F9F4FE1F156}"/>
          </ac:spMkLst>
        </pc:spChg>
        <pc:spChg chg="add mod">
          <ac:chgData name="Li, Ethan" userId="f41fcf98-20ff-4d27-8272-b39ba5a9c89e" providerId="ADAL" clId="{07546E0E-A32D-4B7B-B389-16FFBD7903D5}" dt="2023-05-11T22:19:48.203" v="7479" actId="14100"/>
          <ac:spMkLst>
            <pc:docMk/>
            <pc:sldMk cId="2808404828" sldId="257"/>
            <ac:spMk id="59" creationId="{47B9AAAB-8E4C-4987-BFCF-616D001B2D0D}"/>
          </ac:spMkLst>
        </pc:spChg>
        <pc:spChg chg="add mod">
          <ac:chgData name="Li, Ethan" userId="f41fcf98-20ff-4d27-8272-b39ba5a9c89e" providerId="ADAL" clId="{07546E0E-A32D-4B7B-B389-16FFBD7903D5}" dt="2023-05-11T22:20:16.227" v="7486" actId="1076"/>
          <ac:spMkLst>
            <pc:docMk/>
            <pc:sldMk cId="2808404828" sldId="257"/>
            <ac:spMk id="60" creationId="{9301153F-18CD-4E04-869B-B16BA80FF873}"/>
          </ac:spMkLst>
        </pc:spChg>
        <pc:spChg chg="add del">
          <ac:chgData name="Li, Ethan" userId="f41fcf98-20ff-4d27-8272-b39ba5a9c89e" providerId="ADAL" clId="{07546E0E-A32D-4B7B-B389-16FFBD7903D5}" dt="2023-05-11T22:17:04.553" v="7410" actId="478"/>
          <ac:spMkLst>
            <pc:docMk/>
            <pc:sldMk cId="2808404828" sldId="257"/>
            <ac:spMk id="61" creationId="{FDD9C973-8004-4FC3-8018-5C3456329DAD}"/>
          </ac:spMkLst>
        </pc:spChg>
        <pc:spChg chg="add mod">
          <ac:chgData name="Li, Ethan" userId="f41fcf98-20ff-4d27-8272-b39ba5a9c89e" providerId="ADAL" clId="{07546E0E-A32D-4B7B-B389-16FFBD7903D5}" dt="2023-05-11T22:20:29.212" v="7490" actId="1076"/>
          <ac:spMkLst>
            <pc:docMk/>
            <pc:sldMk cId="2808404828" sldId="257"/>
            <ac:spMk id="62" creationId="{4D2FA615-C47D-44A0-AEBE-0677B7B37317}"/>
          </ac:spMkLst>
        </pc:spChg>
        <pc:spChg chg="add mod">
          <ac:chgData name="Li, Ethan" userId="f41fcf98-20ff-4d27-8272-b39ba5a9c89e" providerId="ADAL" clId="{07546E0E-A32D-4B7B-B389-16FFBD7903D5}" dt="2023-05-11T22:19:27.611" v="7473" actId="14100"/>
          <ac:spMkLst>
            <pc:docMk/>
            <pc:sldMk cId="2808404828" sldId="257"/>
            <ac:spMk id="63" creationId="{D2F128E3-FA7B-4906-B9D3-5CE0F6A23395}"/>
          </ac:spMkLst>
        </pc:spChg>
        <pc:spChg chg="add del">
          <ac:chgData name="Li, Ethan" userId="f41fcf98-20ff-4d27-8272-b39ba5a9c89e" providerId="ADAL" clId="{07546E0E-A32D-4B7B-B389-16FFBD7903D5}" dt="2023-05-11T22:18:37.356" v="7448"/>
          <ac:spMkLst>
            <pc:docMk/>
            <pc:sldMk cId="2808404828" sldId="257"/>
            <ac:spMk id="64" creationId="{3D38E045-6F20-4B0E-8482-5129F4309E71}"/>
          </ac:spMkLst>
        </pc:spChg>
        <pc:spChg chg="add del">
          <ac:chgData name="Li, Ethan" userId="f41fcf98-20ff-4d27-8272-b39ba5a9c89e" providerId="ADAL" clId="{07546E0E-A32D-4B7B-B389-16FFBD7903D5}" dt="2023-05-11T22:18:39.613" v="7450"/>
          <ac:spMkLst>
            <pc:docMk/>
            <pc:sldMk cId="2808404828" sldId="257"/>
            <ac:spMk id="65" creationId="{9FC2B299-4678-4748-83C0-4E0458CD29AE}"/>
          </ac:spMkLst>
        </pc:spChg>
        <pc:spChg chg="add mod">
          <ac:chgData name="Li, Ethan" userId="f41fcf98-20ff-4d27-8272-b39ba5a9c89e" providerId="ADAL" clId="{07546E0E-A32D-4B7B-B389-16FFBD7903D5}" dt="2023-05-11T22:19:33.563" v="7475" actId="14100"/>
          <ac:spMkLst>
            <pc:docMk/>
            <pc:sldMk cId="2808404828" sldId="257"/>
            <ac:spMk id="66" creationId="{0399DF4F-0DF4-4B8A-A1EA-B0C70BAE9F07}"/>
          </ac:spMkLst>
        </pc:spChg>
        <pc:graphicFrameChg chg="add del mod">
          <ac:chgData name="Li, Ethan" userId="f41fcf98-20ff-4d27-8272-b39ba5a9c89e" providerId="ADAL" clId="{07546E0E-A32D-4B7B-B389-16FFBD7903D5}" dt="2023-05-11T21:21:55.452" v="7335" actId="478"/>
          <ac:graphicFrameMkLst>
            <pc:docMk/>
            <pc:sldMk cId="2808404828" sldId="257"/>
            <ac:graphicFrameMk id="45" creationId="{875D9854-9301-4AF4-A209-A9A4EC82791A}"/>
          </ac:graphicFrameMkLst>
        </pc:graphicFrameChg>
        <pc:graphicFrameChg chg="add del mod">
          <ac:chgData name="Li, Ethan" userId="f41fcf98-20ff-4d27-8272-b39ba5a9c89e" providerId="ADAL" clId="{07546E0E-A32D-4B7B-B389-16FFBD7903D5}" dt="2023-05-08T22:17:28.110" v="2148" actId="478"/>
          <ac:graphicFrameMkLst>
            <pc:docMk/>
            <pc:sldMk cId="2808404828" sldId="257"/>
            <ac:graphicFrameMk id="1038" creationId="{1B0D86B4-CDD7-4309-8420-9E24B78624BC}"/>
          </ac:graphicFrameMkLst>
        </pc:graphicFrameChg>
        <pc:graphicFrameChg chg="add del mod">
          <ac:chgData name="Li, Ethan" userId="f41fcf98-20ff-4d27-8272-b39ba5a9c89e" providerId="ADAL" clId="{07546E0E-A32D-4B7B-B389-16FFBD7903D5}" dt="2023-05-08T23:28:51.936" v="2540" actId="478"/>
          <ac:graphicFrameMkLst>
            <pc:docMk/>
            <pc:sldMk cId="2808404828" sldId="257"/>
            <ac:graphicFrameMk id="1039" creationId="{1A85D2F2-D5FB-425F-82FB-6330DC66E505}"/>
          </ac:graphicFrameMkLst>
        </pc:graphicFrameChg>
        <pc:graphicFrameChg chg="add del mod">
          <ac:chgData name="Li, Ethan" userId="f41fcf98-20ff-4d27-8272-b39ba5a9c89e" providerId="ADAL" clId="{07546E0E-A32D-4B7B-B389-16FFBD7903D5}" dt="2023-05-08T22:49:07.992" v="2438" actId="478"/>
          <ac:graphicFrameMkLst>
            <pc:docMk/>
            <pc:sldMk cId="2808404828" sldId="257"/>
            <ac:graphicFrameMk id="1040" creationId="{01E2EA3C-C612-49BD-88DA-3E7D229F993B}"/>
          </ac:graphicFrameMkLst>
        </pc:graphicFrameChg>
        <pc:picChg chg="mod">
          <ac:chgData name="Li, Ethan" userId="f41fcf98-20ff-4d27-8272-b39ba5a9c89e" providerId="ADAL" clId="{07546E0E-A32D-4B7B-B389-16FFBD7903D5}" dt="2023-05-11T20:56:43.214" v="7066" actId="1076"/>
          <ac:picMkLst>
            <pc:docMk/>
            <pc:sldMk cId="2808404828" sldId="257"/>
            <ac:picMk id="6" creationId="{5C1046BB-CA80-1747-F376-68969A746686}"/>
          </ac:picMkLst>
        </pc:picChg>
        <pc:picChg chg="add del mod modCrop">
          <ac:chgData name="Li, Ethan" userId="f41fcf98-20ff-4d27-8272-b39ba5a9c89e" providerId="ADAL" clId="{07546E0E-A32D-4B7B-B389-16FFBD7903D5}" dt="2023-05-08T21:32:59.617" v="1916" actId="478"/>
          <ac:picMkLst>
            <pc:docMk/>
            <pc:sldMk cId="2808404828" sldId="257"/>
            <ac:picMk id="11" creationId="{E9BB9E6A-0C3A-44C4-9F51-FB7270A22E74}"/>
          </ac:picMkLst>
        </pc:picChg>
        <pc:picChg chg="add del mod modCrop">
          <ac:chgData name="Li, Ethan" userId="f41fcf98-20ff-4d27-8272-b39ba5a9c89e" providerId="ADAL" clId="{07546E0E-A32D-4B7B-B389-16FFBD7903D5}" dt="2023-05-11T22:11:36.019" v="7343" actId="478"/>
          <ac:picMkLst>
            <pc:docMk/>
            <pc:sldMk cId="2808404828" sldId="257"/>
            <ac:picMk id="12" creationId="{42EDCC99-536D-46CB-919F-9AC7B21D8F1E}"/>
          </ac:picMkLst>
        </pc:picChg>
        <pc:picChg chg="add del mod modCrop">
          <ac:chgData name="Li, Ethan" userId="f41fcf98-20ff-4d27-8272-b39ba5a9c89e" providerId="ADAL" clId="{07546E0E-A32D-4B7B-B389-16FFBD7903D5}" dt="2023-05-11T19:36:48.479" v="3907" actId="478"/>
          <ac:picMkLst>
            <pc:docMk/>
            <pc:sldMk cId="2808404828" sldId="257"/>
            <ac:picMk id="13" creationId="{C5D6B0B4-ACC2-4843-BFFD-36CB565A6F09}"/>
          </ac:picMkLst>
        </pc:picChg>
        <pc:picChg chg="add del mod modCrop">
          <ac:chgData name="Li, Ethan" userId="f41fcf98-20ff-4d27-8272-b39ba5a9c89e" providerId="ADAL" clId="{07546E0E-A32D-4B7B-B389-16FFBD7903D5}" dt="2023-05-08T21:32:59.065" v="1915" actId="478"/>
          <ac:picMkLst>
            <pc:docMk/>
            <pc:sldMk cId="2808404828" sldId="257"/>
            <ac:picMk id="13" creationId="{FDFB3D3D-F528-4198-B12B-B247C2E2047C}"/>
          </ac:picMkLst>
        </pc:picChg>
        <pc:picChg chg="add mod">
          <ac:chgData name="Li, Ethan" userId="f41fcf98-20ff-4d27-8272-b39ba5a9c89e" providerId="ADAL" clId="{07546E0E-A32D-4B7B-B389-16FFBD7903D5}" dt="2023-05-11T20:24:05.962" v="5551" actId="14100"/>
          <ac:picMkLst>
            <pc:docMk/>
            <pc:sldMk cId="2808404828" sldId="257"/>
            <ac:picMk id="14" creationId="{9D44FC01-F270-41E3-9539-15EA28AE5BE0}"/>
          </ac:picMkLst>
        </pc:picChg>
        <pc:picChg chg="add del mod">
          <ac:chgData name="Li, Ethan" userId="f41fcf98-20ff-4d27-8272-b39ba5a9c89e" providerId="ADAL" clId="{07546E0E-A32D-4B7B-B389-16FFBD7903D5}" dt="2023-05-08T19:21:49.161" v="216" actId="478"/>
          <ac:picMkLst>
            <pc:docMk/>
            <pc:sldMk cId="2808404828" sldId="257"/>
            <ac:picMk id="15" creationId="{62F5DC0B-6BCD-49C6-BA78-8A5EC61AF63D}"/>
          </ac:picMkLst>
        </pc:picChg>
        <pc:picChg chg="add mod">
          <ac:chgData name="Li, Ethan" userId="f41fcf98-20ff-4d27-8272-b39ba5a9c89e" providerId="ADAL" clId="{07546E0E-A32D-4B7B-B389-16FFBD7903D5}" dt="2023-05-11T20:59:29.807" v="7087" actId="1076"/>
          <ac:picMkLst>
            <pc:docMk/>
            <pc:sldMk cId="2808404828" sldId="257"/>
            <ac:picMk id="16" creationId="{3A130CC7-FD27-4E93-965B-9622331E404B}"/>
          </ac:picMkLst>
        </pc:picChg>
        <pc:picChg chg="add del mod modCrop">
          <ac:chgData name="Li, Ethan" userId="f41fcf98-20ff-4d27-8272-b39ba5a9c89e" providerId="ADAL" clId="{07546E0E-A32D-4B7B-B389-16FFBD7903D5}" dt="2023-05-11T21:07:20.265" v="7276" actId="478"/>
          <ac:picMkLst>
            <pc:docMk/>
            <pc:sldMk cId="2808404828" sldId="257"/>
            <ac:picMk id="17" creationId="{C05EA6C9-69BE-478D-8D07-25098850DAC8}"/>
          </ac:picMkLst>
        </pc:picChg>
        <pc:picChg chg="add del mod modCrop">
          <ac:chgData name="Li, Ethan" userId="f41fcf98-20ff-4d27-8272-b39ba5a9c89e" providerId="ADAL" clId="{07546E0E-A32D-4B7B-B389-16FFBD7903D5}" dt="2023-05-11T18:33:27.056" v="3649" actId="478"/>
          <ac:picMkLst>
            <pc:docMk/>
            <pc:sldMk cId="2808404828" sldId="257"/>
            <ac:picMk id="19" creationId="{42826E95-7D29-4C6B-809C-3CE25DC4B677}"/>
          </ac:picMkLst>
        </pc:picChg>
        <pc:picChg chg="add mod">
          <ac:chgData name="Li, Ethan" userId="f41fcf98-20ff-4d27-8272-b39ba5a9c89e" providerId="ADAL" clId="{07546E0E-A32D-4B7B-B389-16FFBD7903D5}" dt="2023-05-11T18:28:45.470" v="3579" actId="1076"/>
          <ac:picMkLst>
            <pc:docMk/>
            <pc:sldMk cId="2808404828" sldId="257"/>
            <ac:picMk id="20" creationId="{47A2AA1D-6197-484D-8DE9-82A4869DFF01}"/>
          </ac:picMkLst>
        </pc:picChg>
        <pc:picChg chg="add mod ord">
          <ac:chgData name="Li, Ethan" userId="f41fcf98-20ff-4d27-8272-b39ba5a9c89e" providerId="ADAL" clId="{07546E0E-A32D-4B7B-B389-16FFBD7903D5}" dt="2023-05-11T20:59:38.895" v="7091" actId="14100"/>
          <ac:picMkLst>
            <pc:docMk/>
            <pc:sldMk cId="2808404828" sldId="257"/>
            <ac:picMk id="21" creationId="{8A3EA770-8B82-4F93-B172-BAA4CEFBCD5F}"/>
          </ac:picMkLst>
        </pc:picChg>
        <pc:picChg chg="add mod">
          <ac:chgData name="Li, Ethan" userId="f41fcf98-20ff-4d27-8272-b39ba5a9c89e" providerId="ADAL" clId="{07546E0E-A32D-4B7B-B389-16FFBD7903D5}" dt="2023-05-11T18:28:40.959" v="3578" actId="1076"/>
          <ac:picMkLst>
            <pc:docMk/>
            <pc:sldMk cId="2808404828" sldId="257"/>
            <ac:picMk id="22" creationId="{0E2E2B8F-91EE-4A68-8260-0E07DC94C8B9}"/>
          </ac:picMkLst>
        </pc:picChg>
        <pc:picChg chg="add mod">
          <ac:chgData name="Li, Ethan" userId="f41fcf98-20ff-4d27-8272-b39ba5a9c89e" providerId="ADAL" clId="{07546E0E-A32D-4B7B-B389-16FFBD7903D5}" dt="2023-05-11T22:18:19.626" v="7442" actId="14100"/>
          <ac:picMkLst>
            <pc:docMk/>
            <pc:sldMk cId="2808404828" sldId="257"/>
            <ac:picMk id="24" creationId="{783EBDC8-F5F5-400B-8216-3E9C241FC5C3}"/>
          </ac:picMkLst>
        </pc:picChg>
        <pc:picChg chg="add mod">
          <ac:chgData name="Li, Ethan" userId="f41fcf98-20ff-4d27-8272-b39ba5a9c89e" providerId="ADAL" clId="{07546E0E-A32D-4B7B-B389-16FFBD7903D5}" dt="2023-05-11T20:56:16.358" v="7060" actId="14100"/>
          <ac:picMkLst>
            <pc:docMk/>
            <pc:sldMk cId="2808404828" sldId="257"/>
            <ac:picMk id="25" creationId="{F56EF690-C311-42B4-AA6D-F314ADC0E173}"/>
          </ac:picMkLst>
        </pc:picChg>
        <pc:picChg chg="add mod">
          <ac:chgData name="Li, Ethan" userId="f41fcf98-20ff-4d27-8272-b39ba5a9c89e" providerId="ADAL" clId="{07546E0E-A32D-4B7B-B389-16FFBD7903D5}" dt="2023-05-11T20:52:04.445" v="6822" actId="14100"/>
          <ac:picMkLst>
            <pc:docMk/>
            <pc:sldMk cId="2808404828" sldId="257"/>
            <ac:picMk id="26" creationId="{8F045307-DE9B-4E8D-8ABA-A1B8D2CE0E97}"/>
          </ac:picMkLst>
        </pc:picChg>
        <pc:picChg chg="add mod">
          <ac:chgData name="Li, Ethan" userId="f41fcf98-20ff-4d27-8272-b39ba5a9c89e" providerId="ADAL" clId="{07546E0E-A32D-4B7B-B389-16FFBD7903D5}" dt="2023-05-11T20:56:33.334" v="7064" actId="1076"/>
          <ac:picMkLst>
            <pc:docMk/>
            <pc:sldMk cId="2808404828" sldId="257"/>
            <ac:picMk id="27" creationId="{0E18A15E-DFAC-4747-B5DF-1DAA6261723C}"/>
          </ac:picMkLst>
        </pc:picChg>
        <pc:picChg chg="add del mod">
          <ac:chgData name="Li, Ethan" userId="f41fcf98-20ff-4d27-8272-b39ba5a9c89e" providerId="ADAL" clId="{07546E0E-A32D-4B7B-B389-16FFBD7903D5}" dt="2023-05-08T20:32:11.726" v="975" actId="478"/>
          <ac:picMkLst>
            <pc:docMk/>
            <pc:sldMk cId="2808404828" sldId="257"/>
            <ac:picMk id="28" creationId="{15A12157-B2F8-44F6-AA60-C4B5F54C7764}"/>
          </ac:picMkLst>
        </pc:picChg>
        <pc:picChg chg="add del mod">
          <ac:chgData name="Li, Ethan" userId="f41fcf98-20ff-4d27-8272-b39ba5a9c89e" providerId="ADAL" clId="{07546E0E-A32D-4B7B-B389-16FFBD7903D5}" dt="2023-05-11T19:41:38.551" v="3968" actId="478"/>
          <ac:picMkLst>
            <pc:docMk/>
            <pc:sldMk cId="2808404828" sldId="257"/>
            <ac:picMk id="29" creationId="{D81F75B6-955C-427A-91AC-D44BE8F79E01}"/>
          </ac:picMkLst>
        </pc:picChg>
        <pc:picChg chg="add del mod">
          <ac:chgData name="Li, Ethan" userId="f41fcf98-20ff-4d27-8272-b39ba5a9c89e" providerId="ADAL" clId="{07546E0E-A32D-4B7B-B389-16FFBD7903D5}" dt="2023-05-11T18:33:26.368" v="3648" actId="478"/>
          <ac:picMkLst>
            <pc:docMk/>
            <pc:sldMk cId="2808404828" sldId="257"/>
            <ac:picMk id="30" creationId="{744851E6-575A-4B5D-8BE3-80B8D89ADDA6}"/>
          </ac:picMkLst>
        </pc:picChg>
        <pc:picChg chg="add del mod">
          <ac:chgData name="Li, Ethan" userId="f41fcf98-20ff-4d27-8272-b39ba5a9c89e" providerId="ADAL" clId="{07546E0E-A32D-4B7B-B389-16FFBD7903D5}" dt="2023-05-08T20:32:19.294" v="979" actId="478"/>
          <ac:picMkLst>
            <pc:docMk/>
            <pc:sldMk cId="2808404828" sldId="257"/>
            <ac:picMk id="30" creationId="{CAC772FB-0AA2-4BA1-A075-501D8039ED4E}"/>
          </ac:picMkLst>
        </pc:picChg>
        <pc:picChg chg="add del mod">
          <ac:chgData name="Li, Ethan" userId="f41fcf98-20ff-4d27-8272-b39ba5a9c89e" providerId="ADAL" clId="{07546E0E-A32D-4B7B-B389-16FFBD7903D5}" dt="2023-05-11T21:06:16.506" v="7260" actId="478"/>
          <ac:picMkLst>
            <pc:docMk/>
            <pc:sldMk cId="2808404828" sldId="257"/>
            <ac:picMk id="31" creationId="{AD2406B3-8230-4E69-A898-3A53EB3495CC}"/>
          </ac:picMkLst>
        </pc:picChg>
        <pc:picChg chg="add del mod">
          <ac:chgData name="Li, Ethan" userId="f41fcf98-20ff-4d27-8272-b39ba5a9c89e" providerId="ADAL" clId="{07546E0E-A32D-4B7B-B389-16FFBD7903D5}" dt="2023-05-11T21:06:38.145" v="7269" actId="478"/>
          <ac:picMkLst>
            <pc:docMk/>
            <pc:sldMk cId="2808404828" sldId="257"/>
            <ac:picMk id="32" creationId="{3067215A-6F7E-48D7-868E-D3EDAE786953}"/>
          </ac:picMkLst>
        </pc:picChg>
        <pc:picChg chg="add mod">
          <ac:chgData name="Li, Ethan" userId="f41fcf98-20ff-4d27-8272-b39ba5a9c89e" providerId="ADAL" clId="{07546E0E-A32D-4B7B-B389-16FFBD7903D5}" dt="2023-05-11T22:15:11.735" v="7350" actId="14100"/>
          <ac:picMkLst>
            <pc:docMk/>
            <pc:sldMk cId="2808404828" sldId="257"/>
            <ac:picMk id="33" creationId="{8C45ECB1-2DB4-4A91-A8BC-000F6593BC7E}"/>
          </ac:picMkLst>
        </pc:picChg>
        <pc:picChg chg="add mod">
          <ac:chgData name="Li, Ethan" userId="f41fcf98-20ff-4d27-8272-b39ba5a9c89e" providerId="ADAL" clId="{07546E0E-A32D-4B7B-B389-16FFBD7903D5}" dt="2023-05-11T22:18:14.370" v="7440" actId="14100"/>
          <ac:picMkLst>
            <pc:docMk/>
            <pc:sldMk cId="2808404828" sldId="257"/>
            <ac:picMk id="34" creationId="{128C087D-3AB8-4268-AB1D-7B621171D2E6}"/>
          </ac:picMkLst>
        </pc:picChg>
        <pc:picChg chg="add mod">
          <ac:chgData name="Li, Ethan" userId="f41fcf98-20ff-4d27-8272-b39ba5a9c89e" providerId="ADAL" clId="{07546E0E-A32D-4B7B-B389-16FFBD7903D5}" dt="2023-05-11T22:18:07.770" v="7438" actId="14100"/>
          <ac:picMkLst>
            <pc:docMk/>
            <pc:sldMk cId="2808404828" sldId="257"/>
            <ac:picMk id="35" creationId="{FD8BA4F4-79E1-41BE-8B12-C43B814E2BC3}"/>
          </ac:picMkLst>
        </pc:picChg>
        <pc:picChg chg="add del mod">
          <ac:chgData name="Li, Ethan" userId="f41fcf98-20ff-4d27-8272-b39ba5a9c89e" providerId="ADAL" clId="{07546E0E-A32D-4B7B-B389-16FFBD7903D5}" dt="2023-05-11T21:10:15.322" v="7279" actId="478"/>
          <ac:picMkLst>
            <pc:docMk/>
            <pc:sldMk cId="2808404828" sldId="257"/>
            <ac:picMk id="36" creationId="{0C41067C-12E5-4F78-800E-AA078AEA472F}"/>
          </ac:picMkLst>
        </pc:picChg>
        <pc:picChg chg="add mod">
          <ac:chgData name="Li, Ethan" userId="f41fcf98-20ff-4d27-8272-b39ba5a9c89e" providerId="ADAL" clId="{07546E0E-A32D-4B7B-B389-16FFBD7903D5}" dt="2023-05-11T22:18:26.234" v="7444" actId="14100"/>
          <ac:picMkLst>
            <pc:docMk/>
            <pc:sldMk cId="2808404828" sldId="257"/>
            <ac:picMk id="38" creationId="{312D480E-8646-4241-A8B6-B0DFAD4E18BF}"/>
          </ac:picMkLst>
        </pc:picChg>
        <pc:picChg chg="add del mod">
          <ac:chgData name="Li, Ethan" userId="f41fcf98-20ff-4d27-8272-b39ba5a9c89e" providerId="ADAL" clId="{07546E0E-A32D-4B7B-B389-16FFBD7903D5}" dt="2023-05-11T22:11:16.378" v="7337" actId="478"/>
          <ac:picMkLst>
            <pc:docMk/>
            <pc:sldMk cId="2808404828" sldId="257"/>
            <ac:picMk id="40" creationId="{1F55F5A4-80E5-499F-BD32-3C32D413B71F}"/>
          </ac:picMkLst>
        </pc:picChg>
        <pc:picChg chg="add del mod">
          <ac:chgData name="Li, Ethan" userId="f41fcf98-20ff-4d27-8272-b39ba5a9c89e" providerId="ADAL" clId="{07546E0E-A32D-4B7B-B389-16FFBD7903D5}" dt="2023-05-11T21:11:21.858" v="7285" actId="478"/>
          <ac:picMkLst>
            <pc:docMk/>
            <pc:sldMk cId="2808404828" sldId="257"/>
            <ac:picMk id="42" creationId="{C3ADDE7A-A5EB-42E9-8186-BDD21FEB3028}"/>
          </ac:picMkLst>
        </pc:picChg>
        <pc:picChg chg="add mod">
          <ac:chgData name="Li, Ethan" userId="f41fcf98-20ff-4d27-8272-b39ba5a9c89e" providerId="ADAL" clId="{07546E0E-A32D-4B7B-B389-16FFBD7903D5}" dt="2023-05-11T21:11:49.490" v="7289" actId="14100"/>
          <ac:picMkLst>
            <pc:docMk/>
            <pc:sldMk cId="2808404828" sldId="257"/>
            <ac:picMk id="44" creationId="{72F6BB9D-076F-4566-AA22-319CD735D9C9}"/>
          </ac:picMkLst>
        </pc:picChg>
        <pc:picChg chg="add mod">
          <ac:chgData name="Li, Ethan" userId="f41fcf98-20ff-4d27-8272-b39ba5a9c89e" providerId="ADAL" clId="{07546E0E-A32D-4B7B-B389-16FFBD7903D5}" dt="2023-05-11T22:20:50.964" v="7491" actId="1076"/>
          <ac:picMkLst>
            <pc:docMk/>
            <pc:sldMk cId="2808404828" sldId="257"/>
            <ac:picMk id="47" creationId="{ECCF95EF-114B-4B8B-801C-124E6C78C0A5}"/>
          </ac:picMkLst>
        </pc:picChg>
        <pc:picChg chg="add mod">
          <ac:chgData name="Li, Ethan" userId="f41fcf98-20ff-4d27-8272-b39ba5a9c89e" providerId="ADAL" clId="{07546E0E-A32D-4B7B-B389-16FFBD7903D5}" dt="2023-05-11T22:11:56.691" v="7348" actId="14100"/>
          <ac:picMkLst>
            <pc:docMk/>
            <pc:sldMk cId="2808404828" sldId="257"/>
            <ac:picMk id="49" creationId="{AC30035D-BB59-487C-9199-5FA0D0D61386}"/>
          </ac:picMkLst>
        </pc:picChg>
        <pc:picChg chg="add del mod modCrop">
          <ac:chgData name="Li, Ethan" userId="f41fcf98-20ff-4d27-8272-b39ba5a9c89e" providerId="ADAL" clId="{07546E0E-A32D-4B7B-B389-16FFBD7903D5}" dt="2023-05-08T21:33:57.922" v="1937" actId="478"/>
          <ac:picMkLst>
            <pc:docMk/>
            <pc:sldMk cId="2808404828" sldId="257"/>
            <ac:picMk id="1024" creationId="{681715AD-A893-438A-A600-4CF8A758863D}"/>
          </ac:picMkLst>
        </pc:picChg>
        <pc:picChg chg="add del mod">
          <ac:chgData name="Li, Ethan" userId="f41fcf98-20ff-4d27-8272-b39ba5a9c89e" providerId="ADAL" clId="{07546E0E-A32D-4B7B-B389-16FFBD7903D5}" dt="2023-05-08T19:29:49.868" v="521"/>
          <ac:picMkLst>
            <pc:docMk/>
            <pc:sldMk cId="2808404828" sldId="257"/>
            <ac:picMk id="1026" creationId="{C29A4B91-F11C-470B-8387-65A7DA7F244D}"/>
          </ac:picMkLst>
        </pc:picChg>
        <pc:picChg chg="add del mod modCrop">
          <ac:chgData name="Li, Ethan" userId="f41fcf98-20ff-4d27-8272-b39ba5a9c89e" providerId="ADAL" clId="{07546E0E-A32D-4B7B-B389-16FFBD7903D5}" dt="2023-05-11T17:27:02.640" v="3260" actId="478"/>
          <ac:picMkLst>
            <pc:docMk/>
            <pc:sldMk cId="2808404828" sldId="257"/>
            <ac:picMk id="1027" creationId="{CBB46BB1-1FF8-41D7-AE3C-D513CA05B9FB}"/>
          </ac:picMkLst>
        </pc:picChg>
        <pc:picChg chg="add del mod">
          <ac:chgData name="Li, Ethan" userId="f41fcf98-20ff-4d27-8272-b39ba5a9c89e" providerId="ADAL" clId="{07546E0E-A32D-4B7B-B389-16FFBD7903D5}" dt="2023-05-11T19:53:19.552" v="4027" actId="478"/>
          <ac:picMkLst>
            <pc:docMk/>
            <pc:sldMk cId="2808404828" sldId="257"/>
            <ac:picMk id="1028" creationId="{10A1BA1D-FF30-4F65-81AE-C2062F9D64A8}"/>
          </ac:picMkLst>
        </pc:picChg>
        <pc:picChg chg="add del mod">
          <ac:chgData name="Li, Ethan" userId="f41fcf98-20ff-4d27-8272-b39ba5a9c89e" providerId="ADAL" clId="{07546E0E-A32D-4B7B-B389-16FFBD7903D5}" dt="2023-05-11T19:45:54.086" v="4026" actId="478"/>
          <ac:picMkLst>
            <pc:docMk/>
            <pc:sldMk cId="2808404828" sldId="257"/>
            <ac:picMk id="1029" creationId="{4EDA7941-5B92-4AFE-96AD-146EC53D6277}"/>
          </ac:picMkLst>
        </pc:picChg>
        <pc:picChg chg="add del mod modCrop">
          <ac:chgData name="Li, Ethan" userId="f41fcf98-20ff-4d27-8272-b39ba5a9c89e" providerId="ADAL" clId="{07546E0E-A32D-4B7B-B389-16FFBD7903D5}" dt="2023-05-11T17:29:11.691" v="3305" actId="478"/>
          <ac:picMkLst>
            <pc:docMk/>
            <pc:sldMk cId="2808404828" sldId="257"/>
            <ac:picMk id="1031" creationId="{9D3B1967-CB3F-447E-9C13-578DD105EAD3}"/>
          </ac:picMkLst>
        </pc:picChg>
        <pc:picChg chg="add del mod">
          <ac:chgData name="Li, Ethan" userId="f41fcf98-20ff-4d27-8272-b39ba5a9c89e" providerId="ADAL" clId="{07546E0E-A32D-4B7B-B389-16FFBD7903D5}" dt="2023-05-08T21:33:55.418" v="1935" actId="931"/>
          <ac:picMkLst>
            <pc:docMk/>
            <pc:sldMk cId="2808404828" sldId="257"/>
            <ac:picMk id="1033" creationId="{B9E9EDD6-7C03-4876-B5F9-CB88CC804BAD}"/>
          </ac:picMkLst>
        </pc:picChg>
        <pc:picChg chg="add del mod">
          <ac:chgData name="Li, Ethan" userId="f41fcf98-20ff-4d27-8272-b39ba5a9c89e" providerId="ADAL" clId="{07546E0E-A32D-4B7B-B389-16FFBD7903D5}" dt="2023-05-08T21:33:54.106" v="1933" actId="931"/>
          <ac:picMkLst>
            <pc:docMk/>
            <pc:sldMk cId="2808404828" sldId="257"/>
            <ac:picMk id="1035" creationId="{80DE6CA5-0426-4345-9A4D-C6E5BD9EB6B6}"/>
          </ac:picMkLst>
        </pc:picChg>
        <pc:picChg chg="add del mod">
          <ac:chgData name="Li, Ethan" userId="f41fcf98-20ff-4d27-8272-b39ba5a9c89e" providerId="ADAL" clId="{07546E0E-A32D-4B7B-B389-16FFBD7903D5}" dt="2023-05-08T21:33:53.778" v="1932" actId="931"/>
          <ac:picMkLst>
            <pc:docMk/>
            <pc:sldMk cId="2808404828" sldId="257"/>
            <ac:picMk id="1037" creationId="{7B99C54F-554A-40EE-9696-56AD38D5012C}"/>
          </ac:picMkLst>
        </pc:picChg>
        <pc:picChg chg="add del mod modCrop">
          <ac:chgData name="Li, Ethan" userId="f41fcf98-20ff-4d27-8272-b39ba5a9c89e" providerId="ADAL" clId="{07546E0E-A32D-4B7B-B389-16FFBD7903D5}" dt="2023-05-11T17:25:26.079" v="3258" actId="478"/>
          <ac:picMkLst>
            <pc:docMk/>
            <pc:sldMk cId="2808404828" sldId="257"/>
            <ac:picMk id="1042" creationId="{3EDC3BA0-F98E-481C-BFAC-8B79BB203FBC}"/>
          </ac:picMkLst>
        </pc:picChg>
        <pc:picChg chg="add del mod modCrop">
          <ac:chgData name="Li, Ethan" userId="f41fcf98-20ff-4d27-8272-b39ba5a9c89e" providerId="ADAL" clId="{07546E0E-A32D-4B7B-B389-16FFBD7903D5}" dt="2023-05-08T22:18:52.526" v="2175" actId="478"/>
          <ac:picMkLst>
            <pc:docMk/>
            <pc:sldMk cId="2808404828" sldId="257"/>
            <ac:picMk id="1044" creationId="{00A68A75-7807-491A-BEE9-16B02C2065AE}"/>
          </ac:picMkLst>
        </pc:picChg>
        <pc:picChg chg="add del mod modCrop">
          <ac:chgData name="Li, Ethan" userId="f41fcf98-20ff-4d27-8272-b39ba5a9c89e" providerId="ADAL" clId="{07546E0E-A32D-4B7B-B389-16FFBD7903D5}" dt="2023-05-11T21:06:43.129" v="7271" actId="478"/>
          <ac:picMkLst>
            <pc:docMk/>
            <pc:sldMk cId="2808404828" sldId="257"/>
            <ac:picMk id="1046" creationId="{F7AE7A34-7DCE-4DF7-916F-414B06FF8E51}"/>
          </ac:picMkLst>
        </pc:picChg>
        <pc:picChg chg="add del mod modCrop">
          <ac:chgData name="Li, Ethan" userId="f41fcf98-20ff-4d27-8272-b39ba5a9c89e" providerId="ADAL" clId="{07546E0E-A32D-4B7B-B389-16FFBD7903D5}" dt="2023-05-11T18:33:18.441" v="3637" actId="478"/>
          <ac:picMkLst>
            <pc:docMk/>
            <pc:sldMk cId="2808404828" sldId="257"/>
            <ac:picMk id="1048" creationId="{FFAE2A9A-86F0-4C51-B3B8-EACDCA23924D}"/>
          </ac:picMkLst>
        </pc:picChg>
        <pc:picChg chg="add del mod">
          <ac:chgData name="Li, Ethan" userId="f41fcf98-20ff-4d27-8272-b39ba5a9c89e" providerId="ADAL" clId="{07546E0E-A32D-4B7B-B389-16FFBD7903D5}" dt="2023-05-11T18:33:19.687" v="3639" actId="478"/>
          <ac:picMkLst>
            <pc:docMk/>
            <pc:sldMk cId="2808404828" sldId="257"/>
            <ac:picMk id="1050" creationId="{026E54D5-7A8B-4F94-A495-8674F087274D}"/>
          </ac:picMkLst>
        </pc:picChg>
        <pc:picChg chg="add mod">
          <ac:chgData name="Li, Ethan" userId="f41fcf98-20ff-4d27-8272-b39ba5a9c89e" providerId="ADAL" clId="{07546E0E-A32D-4B7B-B389-16FFBD7903D5}" dt="2023-05-11T22:17:44.297" v="7431" actId="1076"/>
          <ac:picMkLst>
            <pc:docMk/>
            <pc:sldMk cId="2808404828" sldId="257"/>
            <ac:picMk id="1052" creationId="{C7274551-C8AB-4B1F-99FA-111B98A1205F}"/>
          </ac:picMkLst>
        </pc:picChg>
        <pc:picChg chg="add del mod">
          <ac:chgData name="Li, Ethan" userId="f41fcf98-20ff-4d27-8272-b39ba5a9c89e" providerId="ADAL" clId="{07546E0E-A32D-4B7B-B389-16FFBD7903D5}" dt="2023-05-11T18:33:21.847" v="3642" actId="478"/>
          <ac:picMkLst>
            <pc:docMk/>
            <pc:sldMk cId="2808404828" sldId="257"/>
            <ac:picMk id="1054" creationId="{42D46347-FCDE-4832-9C71-CD7DE09922D3}"/>
          </ac:picMkLst>
        </pc:picChg>
        <pc:picChg chg="add del mod">
          <ac:chgData name="Li, Ethan" userId="f41fcf98-20ff-4d27-8272-b39ba5a9c89e" providerId="ADAL" clId="{07546E0E-A32D-4B7B-B389-16FFBD7903D5}" dt="2023-05-11T18:33:23.169" v="3644" actId="478"/>
          <ac:picMkLst>
            <pc:docMk/>
            <pc:sldMk cId="2808404828" sldId="257"/>
            <ac:picMk id="1056" creationId="{4C6B24F3-E48D-458B-9EFC-D5D9595DA497}"/>
          </ac:picMkLst>
        </pc:picChg>
      </pc:sldChg>
    </pc:docChg>
  </pc:docChgLst>
  <pc:docChgLst>
    <pc:chgData name="Li, Ethan" userId="S::ejli4@emory.edu::f41fcf98-20ff-4d27-8272-b39ba5a9c89e" providerId="AD" clId="Web-{66B429A1-7FE5-C0DE-87B2-BA86F0E75F7B}"/>
    <pc:docChg chg="mod modSld">
      <pc:chgData name="Li, Ethan" userId="S::ejli4@emory.edu::f41fcf98-20ff-4d27-8272-b39ba5a9c89e" providerId="AD" clId="Web-{66B429A1-7FE5-C0DE-87B2-BA86F0E75F7B}" dt="2023-05-12T18:41:56.094" v="84" actId="14100"/>
      <pc:docMkLst>
        <pc:docMk/>
      </pc:docMkLst>
      <pc:sldChg chg="modSp">
        <pc:chgData name="Li, Ethan" userId="S::ejli4@emory.edu::f41fcf98-20ff-4d27-8272-b39ba5a9c89e" providerId="AD" clId="Web-{66B429A1-7FE5-C0DE-87B2-BA86F0E75F7B}" dt="2023-05-12T18:41:56.094" v="84" actId="14100"/>
        <pc:sldMkLst>
          <pc:docMk/>
          <pc:sldMk cId="2808404828" sldId="257"/>
        </pc:sldMkLst>
        <pc:spChg chg="mod">
          <ac:chgData name="Li, Ethan" userId="S::ejli4@emory.edu::f41fcf98-20ff-4d27-8272-b39ba5a9c89e" providerId="AD" clId="Web-{66B429A1-7FE5-C0DE-87B2-BA86F0E75F7B}" dt="2023-05-12T17:35:58.335" v="41" actId="14100"/>
          <ac:spMkLst>
            <pc:docMk/>
            <pc:sldMk cId="2808404828" sldId="257"/>
            <ac:spMk id="2" creationId="{6A874E63-7C61-3517-4E35-00CF8C646431}"/>
          </ac:spMkLst>
        </pc:spChg>
        <pc:spChg chg="mod">
          <ac:chgData name="Li, Ethan" userId="S::ejli4@emory.edu::f41fcf98-20ff-4d27-8272-b39ba5a9c89e" providerId="AD" clId="Web-{66B429A1-7FE5-C0DE-87B2-BA86F0E75F7B}" dt="2023-05-12T17:35:21.803" v="36" actId="20577"/>
          <ac:spMkLst>
            <pc:docMk/>
            <pc:sldMk cId="2808404828" sldId="257"/>
            <ac:spMk id="3" creationId="{9773F4F0-045A-2AB1-3E3B-26CD5562B064}"/>
          </ac:spMkLst>
        </pc:spChg>
        <pc:spChg chg="mod">
          <ac:chgData name="Li, Ethan" userId="S::ejli4@emory.edu::f41fcf98-20ff-4d27-8272-b39ba5a9c89e" providerId="AD" clId="Web-{66B429A1-7FE5-C0DE-87B2-BA86F0E75F7B}" dt="2023-05-12T17:36:18.023" v="43" actId="14100"/>
          <ac:spMkLst>
            <pc:docMk/>
            <pc:sldMk cId="2808404828" sldId="257"/>
            <ac:spMk id="4" creationId="{4964069C-AA2A-B012-8C96-80C2F4A8EEB8}"/>
          </ac:spMkLst>
        </pc:spChg>
        <pc:spChg chg="mod">
          <ac:chgData name="Li, Ethan" userId="S::ejli4@emory.edu::f41fcf98-20ff-4d27-8272-b39ba5a9c89e" providerId="AD" clId="Web-{66B429A1-7FE5-C0DE-87B2-BA86F0E75F7B}" dt="2023-05-12T17:34:19.895" v="18" actId="14100"/>
          <ac:spMkLst>
            <pc:docMk/>
            <pc:sldMk cId="2808404828" sldId="257"/>
            <ac:spMk id="5" creationId="{84FFDE4C-E565-54BB-0F7F-302A225AB52E}"/>
          </ac:spMkLst>
        </pc:spChg>
        <pc:spChg chg="mod">
          <ac:chgData name="Li, Ethan" userId="S::ejli4@emory.edu::f41fcf98-20ff-4d27-8272-b39ba5a9c89e" providerId="AD" clId="Web-{66B429A1-7FE5-C0DE-87B2-BA86F0E75F7B}" dt="2023-05-12T17:38:39.838" v="69" actId="14100"/>
          <ac:spMkLst>
            <pc:docMk/>
            <pc:sldMk cId="2808404828" sldId="257"/>
            <ac:spMk id="7" creationId="{93C7C8BA-2C17-9FCF-D135-AD71C1C979C5}"/>
          </ac:spMkLst>
        </pc:spChg>
        <pc:spChg chg="mod">
          <ac:chgData name="Li, Ethan" userId="S::ejli4@emory.edu::f41fcf98-20ff-4d27-8272-b39ba5a9c89e" providerId="AD" clId="Web-{66B429A1-7FE5-C0DE-87B2-BA86F0E75F7B}" dt="2023-05-12T17:32:59.955" v="4" actId="1076"/>
          <ac:spMkLst>
            <pc:docMk/>
            <pc:sldMk cId="2808404828" sldId="257"/>
            <ac:spMk id="8" creationId="{245A0DAC-3FF9-7D14-4AC2-8E8DA031B8B9}"/>
          </ac:spMkLst>
        </pc:spChg>
        <pc:spChg chg="mod">
          <ac:chgData name="Li, Ethan" userId="S::ejli4@emory.edu::f41fcf98-20ff-4d27-8272-b39ba5a9c89e" providerId="AD" clId="Web-{66B429A1-7FE5-C0DE-87B2-BA86F0E75F7B}" dt="2023-05-12T17:38:31.682" v="67" actId="14100"/>
          <ac:spMkLst>
            <pc:docMk/>
            <pc:sldMk cId="2808404828" sldId="257"/>
            <ac:spMk id="9" creationId="{490A9D70-DD9B-2D23-31A4-4E2CF1DB5577}"/>
          </ac:spMkLst>
        </pc:spChg>
        <pc:spChg chg="mod">
          <ac:chgData name="Li, Ethan" userId="S::ejli4@emory.edu::f41fcf98-20ff-4d27-8272-b39ba5a9c89e" providerId="AD" clId="Web-{66B429A1-7FE5-C0DE-87B2-BA86F0E75F7B}" dt="2023-05-12T17:33:39.488" v="13" actId="1076"/>
          <ac:spMkLst>
            <pc:docMk/>
            <pc:sldMk cId="2808404828" sldId="257"/>
            <ac:spMk id="10" creationId="{B7809498-156F-C2A1-479B-BA649D01918E}"/>
          </ac:spMkLst>
        </pc:spChg>
        <pc:spChg chg="mod">
          <ac:chgData name="Li, Ethan" userId="S::ejli4@emory.edu::f41fcf98-20ff-4d27-8272-b39ba5a9c89e" providerId="AD" clId="Web-{66B429A1-7FE5-C0DE-87B2-BA86F0E75F7B}" dt="2023-05-12T17:33:34.425" v="12" actId="1076"/>
          <ac:spMkLst>
            <pc:docMk/>
            <pc:sldMk cId="2808404828" sldId="257"/>
            <ac:spMk id="18" creationId="{C0274D67-4031-49F9-8AEE-61114BD6072B}"/>
          </ac:spMkLst>
        </pc:spChg>
        <pc:spChg chg="mod">
          <ac:chgData name="Li, Ethan" userId="S::ejli4@emory.edu::f41fcf98-20ff-4d27-8272-b39ba5a9c89e" providerId="AD" clId="Web-{66B429A1-7FE5-C0DE-87B2-BA86F0E75F7B}" dt="2023-05-12T17:42:23.547" v="77" actId="1076"/>
          <ac:spMkLst>
            <pc:docMk/>
            <pc:sldMk cId="2808404828" sldId="257"/>
            <ac:spMk id="50" creationId="{34A6A50C-F8BA-4A7E-81E8-4F9F4FE1F156}"/>
          </ac:spMkLst>
        </pc:spChg>
        <pc:spChg chg="mod">
          <ac:chgData name="Li, Ethan" userId="S::ejli4@emory.edu::f41fcf98-20ff-4d27-8272-b39ba5a9c89e" providerId="AD" clId="Web-{66B429A1-7FE5-C0DE-87B2-BA86F0E75F7B}" dt="2023-05-12T17:42:18.703" v="76" actId="1076"/>
          <ac:spMkLst>
            <pc:docMk/>
            <pc:sldMk cId="2808404828" sldId="257"/>
            <ac:spMk id="59" creationId="{47B9AAAB-8E4C-4987-BFCF-616D001B2D0D}"/>
          </ac:spMkLst>
        </pc:spChg>
        <pc:spChg chg="mod">
          <ac:chgData name="Li, Ethan" userId="S::ejli4@emory.edu::f41fcf98-20ff-4d27-8272-b39ba5a9c89e" providerId="AD" clId="Web-{66B429A1-7FE5-C0DE-87B2-BA86F0E75F7B}" dt="2023-05-12T17:43:07.282" v="83" actId="1076"/>
          <ac:spMkLst>
            <pc:docMk/>
            <pc:sldMk cId="2808404828" sldId="257"/>
            <ac:spMk id="60" creationId="{9301153F-18CD-4E04-869B-B16BA80FF873}"/>
          </ac:spMkLst>
        </pc:spChg>
        <pc:spChg chg="mod">
          <ac:chgData name="Li, Ethan" userId="S::ejli4@emory.edu::f41fcf98-20ff-4d27-8272-b39ba5a9c89e" providerId="AD" clId="Web-{66B429A1-7FE5-C0DE-87B2-BA86F0E75F7B}" dt="2023-05-12T17:42:55.469" v="80" actId="1076"/>
          <ac:spMkLst>
            <pc:docMk/>
            <pc:sldMk cId="2808404828" sldId="257"/>
            <ac:spMk id="62" creationId="{4D2FA615-C47D-44A0-AEBE-0677B7B37317}"/>
          </ac:spMkLst>
        </pc:spChg>
        <pc:spChg chg="mod">
          <ac:chgData name="Li, Ethan" userId="S::ejli4@emory.edu::f41fcf98-20ff-4d27-8272-b39ba5a9c89e" providerId="AD" clId="Web-{66B429A1-7FE5-C0DE-87B2-BA86F0E75F7B}" dt="2023-05-12T17:42:09.656" v="74" actId="1076"/>
          <ac:spMkLst>
            <pc:docMk/>
            <pc:sldMk cId="2808404828" sldId="257"/>
            <ac:spMk id="63" creationId="{D2F128E3-FA7B-4906-B9D3-5CE0F6A23395}"/>
          </ac:spMkLst>
        </pc:spChg>
        <pc:spChg chg="mod">
          <ac:chgData name="Li, Ethan" userId="S::ejli4@emory.edu::f41fcf98-20ff-4d27-8272-b39ba5a9c89e" providerId="AD" clId="Web-{66B429A1-7FE5-C0DE-87B2-BA86F0E75F7B}" dt="2023-05-12T17:42:14.437" v="75" actId="1076"/>
          <ac:spMkLst>
            <pc:docMk/>
            <pc:sldMk cId="2808404828" sldId="257"/>
            <ac:spMk id="66" creationId="{0399DF4F-0DF4-4B8A-A1EA-B0C70BAE9F07}"/>
          </ac:spMkLst>
        </pc:spChg>
        <pc:picChg chg="mod">
          <ac:chgData name="Li, Ethan" userId="S::ejli4@emory.edu::f41fcf98-20ff-4d27-8272-b39ba5a9c89e" providerId="AD" clId="Web-{66B429A1-7FE5-C0DE-87B2-BA86F0E75F7B}" dt="2023-05-12T17:38:33.557" v="68" actId="1076"/>
          <ac:picMkLst>
            <pc:docMk/>
            <pc:sldMk cId="2808404828" sldId="257"/>
            <ac:picMk id="6" creationId="{5C1046BB-CA80-1747-F376-68969A746686}"/>
          </ac:picMkLst>
        </pc:picChg>
        <pc:picChg chg="mod">
          <ac:chgData name="Li, Ethan" userId="S::ejli4@emory.edu::f41fcf98-20ff-4d27-8272-b39ba5a9c89e" providerId="AD" clId="Web-{66B429A1-7FE5-C0DE-87B2-BA86F0E75F7B}" dt="2023-05-12T17:34:13.832" v="17" actId="1076"/>
          <ac:picMkLst>
            <pc:docMk/>
            <pc:sldMk cId="2808404828" sldId="257"/>
            <ac:picMk id="14" creationId="{9D44FC01-F270-41E3-9539-15EA28AE5BE0}"/>
          </ac:picMkLst>
        </pc:picChg>
        <pc:picChg chg="mod">
          <ac:chgData name="Li, Ethan" userId="S::ejli4@emory.edu::f41fcf98-20ff-4d27-8272-b39ba5a9c89e" providerId="AD" clId="Web-{66B429A1-7FE5-C0DE-87B2-BA86F0E75F7B}" dt="2023-05-12T17:35:25.303" v="38" actId="14100"/>
          <ac:picMkLst>
            <pc:docMk/>
            <pc:sldMk cId="2808404828" sldId="257"/>
            <ac:picMk id="16" creationId="{3A130CC7-FD27-4E93-965B-9622331E404B}"/>
          </ac:picMkLst>
        </pc:picChg>
        <pc:picChg chg="mod">
          <ac:chgData name="Li, Ethan" userId="S::ejli4@emory.edu::f41fcf98-20ff-4d27-8272-b39ba5a9c89e" providerId="AD" clId="Web-{66B429A1-7FE5-C0DE-87B2-BA86F0E75F7B}" dt="2023-05-12T17:35:30.803" v="39" actId="1076"/>
          <ac:picMkLst>
            <pc:docMk/>
            <pc:sldMk cId="2808404828" sldId="257"/>
            <ac:picMk id="21" creationId="{8A3EA770-8B82-4F93-B172-BAA4CEFBCD5F}"/>
          </ac:picMkLst>
        </pc:picChg>
        <pc:picChg chg="mod">
          <ac:chgData name="Li, Ethan" userId="S::ejli4@emory.edu::f41fcf98-20ff-4d27-8272-b39ba5a9c89e" providerId="AD" clId="Web-{66B429A1-7FE5-C0DE-87B2-BA86F0E75F7B}" dt="2023-05-12T17:37:27.352" v="59" actId="1076"/>
          <ac:picMkLst>
            <pc:docMk/>
            <pc:sldMk cId="2808404828" sldId="257"/>
            <ac:picMk id="24" creationId="{783EBDC8-F5F5-400B-8216-3E9C241FC5C3}"/>
          </ac:picMkLst>
        </pc:picChg>
        <pc:picChg chg="mod">
          <ac:chgData name="Li, Ethan" userId="S::ejli4@emory.edu::f41fcf98-20ff-4d27-8272-b39ba5a9c89e" providerId="AD" clId="Web-{66B429A1-7FE5-C0DE-87B2-BA86F0E75F7B}" dt="2023-05-12T17:36:33.945" v="45" actId="1076"/>
          <ac:picMkLst>
            <pc:docMk/>
            <pc:sldMk cId="2808404828" sldId="257"/>
            <ac:picMk id="25" creationId="{F56EF690-C311-42B4-AA6D-F314ADC0E173}"/>
          </ac:picMkLst>
        </pc:picChg>
        <pc:picChg chg="mod">
          <ac:chgData name="Li, Ethan" userId="S::ejli4@emory.edu::f41fcf98-20ff-4d27-8272-b39ba5a9c89e" providerId="AD" clId="Web-{66B429A1-7FE5-C0DE-87B2-BA86F0E75F7B}" dt="2023-05-12T17:36:29.273" v="44" actId="1076"/>
          <ac:picMkLst>
            <pc:docMk/>
            <pc:sldMk cId="2808404828" sldId="257"/>
            <ac:picMk id="26" creationId="{8F045307-DE9B-4E8D-8ABA-A1B8D2CE0E97}"/>
          </ac:picMkLst>
        </pc:picChg>
        <pc:picChg chg="mod">
          <ac:chgData name="Li, Ethan" userId="S::ejli4@emory.edu::f41fcf98-20ff-4d27-8272-b39ba5a9c89e" providerId="AD" clId="Web-{66B429A1-7FE5-C0DE-87B2-BA86F0E75F7B}" dt="2023-05-12T17:33:16.737" v="7" actId="1076"/>
          <ac:picMkLst>
            <pc:docMk/>
            <pc:sldMk cId="2808404828" sldId="257"/>
            <ac:picMk id="27" creationId="{0E18A15E-DFAC-4747-B5DF-1DAA6261723C}"/>
          </ac:picMkLst>
        </pc:picChg>
        <pc:picChg chg="mod">
          <ac:chgData name="Li, Ethan" userId="S::ejli4@emory.edu::f41fcf98-20ff-4d27-8272-b39ba5a9c89e" providerId="AD" clId="Web-{66B429A1-7FE5-C0DE-87B2-BA86F0E75F7B}" dt="2023-05-12T17:37:09.618" v="55" actId="1076"/>
          <ac:picMkLst>
            <pc:docMk/>
            <pc:sldMk cId="2808404828" sldId="257"/>
            <ac:picMk id="33" creationId="{8C45ECB1-2DB4-4A91-A8BC-000F6593BC7E}"/>
          </ac:picMkLst>
        </pc:picChg>
        <pc:picChg chg="mod">
          <ac:chgData name="Li, Ethan" userId="S::ejli4@emory.edu::f41fcf98-20ff-4d27-8272-b39ba5a9c89e" providerId="AD" clId="Web-{66B429A1-7FE5-C0DE-87B2-BA86F0E75F7B}" dt="2023-05-12T17:37:24.555" v="58" actId="1076"/>
          <ac:picMkLst>
            <pc:docMk/>
            <pc:sldMk cId="2808404828" sldId="257"/>
            <ac:picMk id="34" creationId="{128C087D-3AB8-4268-AB1D-7B621171D2E6}"/>
          </ac:picMkLst>
        </pc:picChg>
        <pc:picChg chg="mod">
          <ac:chgData name="Li, Ethan" userId="S::ejli4@emory.edu::f41fcf98-20ff-4d27-8272-b39ba5a9c89e" providerId="AD" clId="Web-{66B429A1-7FE5-C0DE-87B2-BA86F0E75F7B}" dt="2023-05-12T17:37:36.884" v="61" actId="1076"/>
          <ac:picMkLst>
            <pc:docMk/>
            <pc:sldMk cId="2808404828" sldId="257"/>
            <ac:picMk id="35" creationId="{FD8BA4F4-79E1-41BE-8B12-C43B814E2BC3}"/>
          </ac:picMkLst>
        </pc:picChg>
        <pc:picChg chg="mod">
          <ac:chgData name="Li, Ethan" userId="S::ejli4@emory.edu::f41fcf98-20ff-4d27-8272-b39ba5a9c89e" providerId="AD" clId="Web-{66B429A1-7FE5-C0DE-87B2-BA86F0E75F7B}" dt="2023-05-12T17:36:48.305" v="49" actId="1076"/>
          <ac:picMkLst>
            <pc:docMk/>
            <pc:sldMk cId="2808404828" sldId="257"/>
            <ac:picMk id="38" creationId="{312D480E-8646-4241-A8B6-B0DFAD4E18BF}"/>
          </ac:picMkLst>
        </pc:picChg>
        <pc:picChg chg="mod">
          <ac:chgData name="Li, Ethan" userId="S::ejli4@emory.edu::f41fcf98-20ff-4d27-8272-b39ba5a9c89e" providerId="AD" clId="Web-{66B429A1-7FE5-C0DE-87B2-BA86F0E75F7B}" dt="2023-05-12T18:41:56.094" v="84" actId="14100"/>
          <ac:picMkLst>
            <pc:docMk/>
            <pc:sldMk cId="2808404828" sldId="257"/>
            <ac:picMk id="44" creationId="{72F6BB9D-076F-4566-AA22-319CD735D9C9}"/>
          </ac:picMkLst>
        </pc:picChg>
        <pc:picChg chg="mod">
          <ac:chgData name="Li, Ethan" userId="S::ejli4@emory.edu::f41fcf98-20ff-4d27-8272-b39ba5a9c89e" providerId="AD" clId="Web-{66B429A1-7FE5-C0DE-87B2-BA86F0E75F7B}" dt="2023-05-12T17:38:47.354" v="71" actId="14100"/>
          <ac:picMkLst>
            <pc:docMk/>
            <pc:sldMk cId="2808404828" sldId="257"/>
            <ac:picMk id="47" creationId="{ECCF95EF-114B-4B8B-801C-124E6C78C0A5}"/>
          </ac:picMkLst>
        </pc:picChg>
        <pc:picChg chg="mod">
          <ac:chgData name="Li, Ethan" userId="S::ejli4@emory.edu::f41fcf98-20ff-4d27-8272-b39ba5a9c89e" providerId="AD" clId="Web-{66B429A1-7FE5-C0DE-87B2-BA86F0E75F7B}" dt="2023-05-12T17:38:51.011" v="72" actId="14100"/>
          <ac:picMkLst>
            <pc:docMk/>
            <pc:sldMk cId="2808404828" sldId="257"/>
            <ac:picMk id="49" creationId="{AC30035D-BB59-487C-9199-5FA0D0D61386}"/>
          </ac:picMkLst>
        </pc:picChg>
        <pc:picChg chg="mod">
          <ac:chgData name="Li, Ethan" userId="S::ejli4@emory.edu::f41fcf98-20ff-4d27-8272-b39ba5a9c89e" providerId="AD" clId="Web-{66B429A1-7FE5-C0DE-87B2-BA86F0E75F7B}" dt="2023-05-12T17:37:32.946" v="60" actId="1076"/>
          <ac:picMkLst>
            <pc:docMk/>
            <pc:sldMk cId="2808404828" sldId="257"/>
            <ac:picMk id="1052" creationId="{C7274551-C8AB-4B1F-99FA-111B98A1205F}"/>
          </ac:picMkLst>
        </pc:picChg>
      </pc:sldChg>
    </pc:docChg>
  </pc:docChgLst>
  <pc:docChgLst>
    <pc:chgData name="Li, Ethan" userId="S::ejli4@emory.edu::f41fcf98-20ff-4d27-8272-b39ba5a9c89e" providerId="AD" clId="Web-{EBDCE305-5FCA-FE18-FA6E-059F63E4F94C}"/>
    <pc:docChg chg="modSld">
      <pc:chgData name="Li, Ethan" userId="S::ejli4@emory.edu::f41fcf98-20ff-4d27-8272-b39ba5a9c89e" providerId="AD" clId="Web-{EBDCE305-5FCA-FE18-FA6E-059F63E4F94C}" dt="2023-05-11T22:23:20.832" v="4" actId="14100"/>
      <pc:docMkLst>
        <pc:docMk/>
      </pc:docMkLst>
      <pc:sldChg chg="modSp">
        <pc:chgData name="Li, Ethan" userId="S::ejli4@emory.edu::f41fcf98-20ff-4d27-8272-b39ba5a9c89e" providerId="AD" clId="Web-{EBDCE305-5FCA-FE18-FA6E-059F63E4F94C}" dt="2023-05-11T22:23:20.832" v="4" actId="14100"/>
        <pc:sldMkLst>
          <pc:docMk/>
          <pc:sldMk cId="2808404828" sldId="257"/>
        </pc:sldMkLst>
        <pc:picChg chg="mod">
          <ac:chgData name="Li, Ethan" userId="S::ejli4@emory.edu::f41fcf98-20ff-4d27-8272-b39ba5a9c89e" providerId="AD" clId="Web-{EBDCE305-5FCA-FE18-FA6E-059F63E4F94C}" dt="2023-05-11T22:23:09.566" v="2" actId="14100"/>
          <ac:picMkLst>
            <pc:docMk/>
            <pc:sldMk cId="2808404828" sldId="257"/>
            <ac:picMk id="35" creationId="{FD8BA4F4-79E1-41BE-8B12-C43B814E2BC3}"/>
          </ac:picMkLst>
        </pc:picChg>
        <pc:picChg chg="mod">
          <ac:chgData name="Li, Ethan" userId="S::ejli4@emory.edu::f41fcf98-20ff-4d27-8272-b39ba5a9c89e" providerId="AD" clId="Web-{EBDCE305-5FCA-FE18-FA6E-059F63E4F94C}" dt="2023-05-11T22:23:02.332" v="0" actId="14100"/>
          <ac:picMkLst>
            <pc:docMk/>
            <pc:sldMk cId="2808404828" sldId="257"/>
            <ac:picMk id="38" creationId="{312D480E-8646-4241-A8B6-B0DFAD4E18BF}"/>
          </ac:picMkLst>
        </pc:picChg>
        <pc:picChg chg="mod">
          <ac:chgData name="Li, Ethan" userId="S::ejli4@emory.edu::f41fcf98-20ff-4d27-8272-b39ba5a9c89e" providerId="AD" clId="Web-{EBDCE305-5FCA-FE18-FA6E-059F63E4F94C}" dt="2023-05-11T22:23:20.832" v="4" actId="14100"/>
          <ac:picMkLst>
            <pc:docMk/>
            <pc:sldMk cId="2808404828" sldId="257"/>
            <ac:picMk id="44" creationId="{72F6BB9D-076F-4566-AA22-319CD735D9C9}"/>
          </ac:picMkLst>
        </pc:picChg>
        <pc:picChg chg="mod">
          <ac:chgData name="Li, Ethan" userId="S::ejli4@emory.edu::f41fcf98-20ff-4d27-8272-b39ba5a9c89e" providerId="AD" clId="Web-{EBDCE305-5FCA-FE18-FA6E-059F63E4F94C}" dt="2023-05-11T22:23:15.207" v="3" actId="14100"/>
          <ac:picMkLst>
            <pc:docMk/>
            <pc:sldMk cId="2808404828" sldId="257"/>
            <ac:picMk id="47" creationId="{ECCF95EF-114B-4B8B-801C-124E6C78C0A5}"/>
          </ac:picMkLst>
        </pc:picChg>
        <pc:picChg chg="mod">
          <ac:chgData name="Li, Ethan" userId="S::ejli4@emory.edu::f41fcf98-20ff-4d27-8272-b39ba5a9c89e" providerId="AD" clId="Web-{EBDCE305-5FCA-FE18-FA6E-059F63E4F94C}" dt="2023-05-11T22:23:06.160" v="1" actId="14100"/>
          <ac:picMkLst>
            <pc:docMk/>
            <pc:sldMk cId="2808404828" sldId="257"/>
            <ac:picMk id="1052" creationId="{C7274551-C8AB-4B1F-99FA-111B98A1205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41F6B0-4C66-4923-A15A-B8520BC1ED99}" type="datetimeFigureOut">
              <a:rPr lang="en-US" smtClean="0"/>
              <a:t>5/12/2023</a:t>
            </a:fld>
            <a:endParaRPr lang="en-US"/>
          </a:p>
        </p:txBody>
      </p:sp>
      <p:sp>
        <p:nvSpPr>
          <p:cNvPr id="4" name="Slide Image Placeholder 3"/>
          <p:cNvSpPr>
            <a:spLocks noGrp="1" noRot="1" noChangeAspect="1"/>
          </p:cNvSpPr>
          <p:nvPr>
            <p:ph type="sldImg" idx="2"/>
          </p:nvPr>
        </p:nvSpPr>
        <p:spPr>
          <a:xfrm>
            <a:off x="1500188" y="1143000"/>
            <a:ext cx="3857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D0528-4E0F-4794-A719-CE29FCC58245}" type="slidenum">
              <a:rPr lang="en-US" smtClean="0"/>
              <a:t>‹#›</a:t>
            </a:fld>
            <a:endParaRPr lang="en-US"/>
          </a:p>
        </p:txBody>
      </p:sp>
    </p:spTree>
    <p:extLst>
      <p:ext uri="{BB962C8B-B14F-4D97-AF65-F5344CB8AC3E}">
        <p14:creationId xmlns:p14="http://schemas.microsoft.com/office/powerpoint/2010/main" val="4144345649"/>
      </p:ext>
    </p:extLst>
  </p:cSld>
  <p:clrMap bg1="lt1" tx1="dk1" bg2="lt2" tx2="dk2" accent1="accent1" accent2="accent2" accent3="accent3" accent4="accent4" accent5="accent5" accent6="accent6" hlink="hlink" folHlink="folHlink"/>
  <p:notesStyle>
    <a:lvl1pPr marL="0" algn="l" defTabSz="1676370" rtl="0" eaLnBrk="1" latinLnBrk="0" hangingPunct="1">
      <a:defRPr sz="2200" kern="1200">
        <a:solidFill>
          <a:schemeClr val="tx1"/>
        </a:solidFill>
        <a:latin typeface="+mn-lt"/>
        <a:ea typeface="+mn-ea"/>
        <a:cs typeface="+mn-cs"/>
      </a:defRPr>
    </a:lvl1pPr>
    <a:lvl2pPr marL="838185" algn="l" defTabSz="1676370" rtl="0" eaLnBrk="1" latinLnBrk="0" hangingPunct="1">
      <a:defRPr sz="2200" kern="1200">
        <a:solidFill>
          <a:schemeClr val="tx1"/>
        </a:solidFill>
        <a:latin typeface="+mn-lt"/>
        <a:ea typeface="+mn-ea"/>
        <a:cs typeface="+mn-cs"/>
      </a:defRPr>
    </a:lvl2pPr>
    <a:lvl3pPr marL="1676370" algn="l" defTabSz="1676370" rtl="0" eaLnBrk="1" latinLnBrk="0" hangingPunct="1">
      <a:defRPr sz="2200" kern="1200">
        <a:solidFill>
          <a:schemeClr val="tx1"/>
        </a:solidFill>
        <a:latin typeface="+mn-lt"/>
        <a:ea typeface="+mn-ea"/>
        <a:cs typeface="+mn-cs"/>
      </a:defRPr>
    </a:lvl3pPr>
    <a:lvl4pPr marL="2514554" algn="l" defTabSz="1676370" rtl="0" eaLnBrk="1" latinLnBrk="0" hangingPunct="1">
      <a:defRPr sz="2200" kern="1200">
        <a:solidFill>
          <a:schemeClr val="tx1"/>
        </a:solidFill>
        <a:latin typeface="+mn-lt"/>
        <a:ea typeface="+mn-ea"/>
        <a:cs typeface="+mn-cs"/>
      </a:defRPr>
    </a:lvl4pPr>
    <a:lvl5pPr marL="3352739" algn="l" defTabSz="1676370" rtl="0" eaLnBrk="1" latinLnBrk="0" hangingPunct="1">
      <a:defRPr sz="2200" kern="1200">
        <a:solidFill>
          <a:schemeClr val="tx1"/>
        </a:solidFill>
        <a:latin typeface="+mn-lt"/>
        <a:ea typeface="+mn-ea"/>
        <a:cs typeface="+mn-cs"/>
      </a:defRPr>
    </a:lvl5pPr>
    <a:lvl6pPr marL="4190924" algn="l" defTabSz="1676370" rtl="0" eaLnBrk="1" latinLnBrk="0" hangingPunct="1">
      <a:defRPr sz="2200" kern="1200">
        <a:solidFill>
          <a:schemeClr val="tx1"/>
        </a:solidFill>
        <a:latin typeface="+mn-lt"/>
        <a:ea typeface="+mn-ea"/>
        <a:cs typeface="+mn-cs"/>
      </a:defRPr>
    </a:lvl6pPr>
    <a:lvl7pPr marL="5029109" algn="l" defTabSz="1676370" rtl="0" eaLnBrk="1" latinLnBrk="0" hangingPunct="1">
      <a:defRPr sz="2200" kern="1200">
        <a:solidFill>
          <a:schemeClr val="tx1"/>
        </a:solidFill>
        <a:latin typeface="+mn-lt"/>
        <a:ea typeface="+mn-ea"/>
        <a:cs typeface="+mn-cs"/>
      </a:defRPr>
    </a:lvl7pPr>
    <a:lvl8pPr marL="5867293" algn="l" defTabSz="1676370" rtl="0" eaLnBrk="1" latinLnBrk="0" hangingPunct="1">
      <a:defRPr sz="2200" kern="1200">
        <a:solidFill>
          <a:schemeClr val="tx1"/>
        </a:solidFill>
        <a:latin typeface="+mn-lt"/>
        <a:ea typeface="+mn-ea"/>
        <a:cs typeface="+mn-cs"/>
      </a:defRPr>
    </a:lvl8pPr>
    <a:lvl9pPr marL="6705478" algn="l" defTabSz="1676370" rtl="0" eaLnBrk="1" latinLnBrk="0" hangingPunct="1">
      <a:defRPr sz="2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ctr"/>
            <a:r>
              <a:rPr lang="en-US" sz="2400">
                <a:cs typeface="Calibri"/>
              </a:rPr>
              <a:t>Figure 4: Distribution of A) Green space, B) Air Pollution, C) Land Surface Temperature,  </a:t>
            </a:r>
          </a:p>
          <a:p>
            <a:pPr algn="ctr"/>
            <a:r>
              <a:rPr lang="en-US" sz="2400">
                <a:cs typeface="Calibri"/>
              </a:rPr>
              <a:t>Figure 5: A) 2002-2023 Monthly Average LST, B) 2002-2023 16-Day Average NDVI</a:t>
            </a:r>
          </a:p>
          <a:p>
            <a:endParaRPr lang="en-US"/>
          </a:p>
        </p:txBody>
      </p:sp>
      <p:sp>
        <p:nvSpPr>
          <p:cNvPr id="4" name="Slide Number Placeholder 3"/>
          <p:cNvSpPr>
            <a:spLocks noGrp="1"/>
          </p:cNvSpPr>
          <p:nvPr>
            <p:ph type="sldNum" sz="quarter" idx="5"/>
          </p:nvPr>
        </p:nvSpPr>
        <p:spPr/>
        <p:txBody>
          <a:bodyPr/>
          <a:lstStyle/>
          <a:p>
            <a:fld id="{1A3D0528-4E0F-4794-A719-CE29FCC58245}" type="slidenum">
              <a:rPr lang="en-US" smtClean="0"/>
              <a:t>1</a:t>
            </a:fld>
            <a:endParaRPr lang="en-US"/>
          </a:p>
        </p:txBody>
      </p:sp>
    </p:spTree>
    <p:extLst>
      <p:ext uri="{BB962C8B-B14F-4D97-AF65-F5344CB8AC3E}">
        <p14:creationId xmlns:p14="http://schemas.microsoft.com/office/powerpoint/2010/main" val="2354652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80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2761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7245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3080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4264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80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00432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83502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948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2736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9265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4267"/>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8424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4267"/>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38931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1600">
                <a:solidFill>
                  <a:schemeClr val="tx1">
                    <a:tint val="75000"/>
                  </a:schemeClr>
                </a:solidFill>
              </a:defRPr>
            </a:lvl1pPr>
          </a:lstStyle>
          <a:p>
            <a:fld id="{C764DE79-268F-4C1A-8933-263129D2AF90}" type="datetimeFigureOut">
              <a:rPr lang="en-US" dirty="0"/>
              <a:t>5/12/2023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16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86486787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hyperlink" Target="https://doi.org/10.1016/j.envres.2021.111960" TargetMode="External"/><Relationship Id="rId3" Type="http://schemas.openxmlformats.org/officeDocument/2006/relationships/image" Target="../media/image1.png"/><Relationship Id="rId21" Type="http://schemas.openxmlformats.org/officeDocument/2006/relationships/image" Target="../media/image15.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hyperlink" Target="https://doi.org/10.1016/j.atmosenv.2008.09.051" TargetMode="External"/><Relationship Id="rId2" Type="http://schemas.openxmlformats.org/officeDocument/2006/relationships/notesSlide" Target="../notesSlides/notesSlide1.xml"/><Relationship Id="rId16" Type="http://schemas.openxmlformats.org/officeDocument/2006/relationships/hyperlink" Target="https://doi.org/10.1007/s40471-014-0014-4" TargetMode="External"/><Relationship Id="rId20"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18.png"/><Relationship Id="rId5" Type="http://schemas.openxmlformats.org/officeDocument/2006/relationships/hyperlink" Target="https://en.wikipedia.org/wiki/File:NASA_logo.svg" TargetMode="External"/><Relationship Id="rId15" Type="http://schemas.openxmlformats.org/officeDocument/2006/relationships/image" Target="../media/image12.jpeg"/><Relationship Id="rId23" Type="http://schemas.openxmlformats.org/officeDocument/2006/relationships/image" Target="../media/image17.png"/><Relationship Id="rId10" Type="http://schemas.openxmlformats.org/officeDocument/2006/relationships/image" Target="../media/image7.jpe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4E63-7C61-3517-4E35-00CF8C646431}"/>
              </a:ext>
            </a:extLst>
          </p:cNvPr>
          <p:cNvSpPr>
            <a:spLocks noGrp="1"/>
          </p:cNvSpPr>
          <p:nvPr>
            <p:ph type="title"/>
          </p:nvPr>
        </p:nvSpPr>
        <p:spPr>
          <a:xfrm>
            <a:off x="-13315" y="0"/>
            <a:ext cx="43846810" cy="5898755"/>
          </a:xfrm>
          <a:solidFill>
            <a:schemeClr val="accent1">
              <a:lumMod val="60000"/>
              <a:lumOff val="40000"/>
            </a:schemeClr>
          </a:solidFill>
          <a:ln>
            <a:solidFill>
              <a:schemeClr val="tx1"/>
            </a:solidFill>
          </a:ln>
        </p:spPr>
        <p:txBody>
          <a:bodyPr>
            <a:norm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pPr algn="ctr"/>
            <a:r>
              <a:rPr lang="en-US" sz="7855">
                <a:solidFill>
                  <a:schemeClr val="bg1"/>
                </a:solidFill>
                <a:cs typeface="Arial"/>
              </a:rPr>
              <a:t>Using NASA Earth Observations to Support </a:t>
            </a:r>
            <a:br>
              <a:rPr lang="en-US" sz="7855">
                <a:solidFill>
                  <a:schemeClr val="bg1"/>
                </a:solidFill>
                <a:cs typeface="Arial"/>
              </a:rPr>
            </a:br>
            <a:r>
              <a:rPr lang="en-US" sz="7855">
                <a:solidFill>
                  <a:schemeClr val="bg1"/>
                </a:solidFill>
                <a:cs typeface="Arial"/>
              </a:rPr>
              <a:t>Environmental Justice Communities in Atlanta, Georgia</a:t>
            </a:r>
            <a:br>
              <a:rPr lang="en-US" sz="8100">
                <a:solidFill>
                  <a:schemeClr val="bg1"/>
                </a:solidFill>
                <a:cs typeface="Arial"/>
              </a:rPr>
            </a:br>
            <a:r>
              <a:rPr lang="en-US" sz="3927">
                <a:solidFill>
                  <a:schemeClr val="bg1"/>
                </a:solidFill>
              </a:rPr>
              <a:t>Ethan Li</a:t>
            </a:r>
            <a:r>
              <a:rPr lang="en-US" sz="3927" baseline="30000">
                <a:solidFill>
                  <a:schemeClr val="bg1"/>
                </a:solidFill>
              </a:rPr>
              <a:t>1</a:t>
            </a:r>
            <a:r>
              <a:rPr lang="en-US" sz="3927">
                <a:solidFill>
                  <a:schemeClr val="bg1"/>
                </a:solidFill>
              </a:rPr>
              <a:t>, Yun Hang</a:t>
            </a:r>
            <a:r>
              <a:rPr lang="en-US" sz="3927" baseline="30000">
                <a:solidFill>
                  <a:schemeClr val="bg1"/>
                </a:solidFill>
              </a:rPr>
              <a:t>1</a:t>
            </a:r>
            <a:r>
              <a:rPr lang="en-US" sz="3927">
                <a:solidFill>
                  <a:schemeClr val="bg1"/>
                </a:solidFill>
              </a:rPr>
              <a:t>*, Melanie Pearson</a:t>
            </a:r>
            <a:r>
              <a:rPr lang="en-US" sz="3927" baseline="30000">
                <a:solidFill>
                  <a:schemeClr val="bg1"/>
                </a:solidFill>
              </a:rPr>
              <a:t>1</a:t>
            </a:r>
            <a:r>
              <a:rPr lang="en-US" sz="3927">
                <a:solidFill>
                  <a:schemeClr val="bg1"/>
                </a:solidFill>
              </a:rPr>
              <a:t>, Garry Harris</a:t>
            </a:r>
            <a:r>
              <a:rPr lang="en-US" sz="3927" baseline="30000">
                <a:solidFill>
                  <a:schemeClr val="bg1"/>
                </a:solidFill>
              </a:rPr>
              <a:t>2</a:t>
            </a:r>
            <a:r>
              <a:rPr lang="en-US" sz="3927">
                <a:solidFill>
                  <a:schemeClr val="bg1"/>
                </a:solidFill>
              </a:rPr>
              <a:t>, Christine Ekenga</a:t>
            </a:r>
            <a:r>
              <a:rPr lang="en-US" sz="3927" baseline="30000">
                <a:solidFill>
                  <a:schemeClr val="bg1"/>
                </a:solidFill>
              </a:rPr>
              <a:t>1</a:t>
            </a:r>
            <a:r>
              <a:rPr lang="en-US" sz="3927">
                <a:solidFill>
                  <a:schemeClr val="bg1"/>
                </a:solidFill>
              </a:rPr>
              <a:t>, Yang Liu</a:t>
            </a:r>
            <a:r>
              <a:rPr lang="en-US" sz="3927" baseline="30000">
                <a:solidFill>
                  <a:schemeClr val="bg1"/>
                </a:solidFill>
              </a:rPr>
              <a:t>1</a:t>
            </a:r>
            <a:r>
              <a:rPr lang="en-US" sz="3927">
                <a:solidFill>
                  <a:schemeClr val="bg1"/>
                </a:solidFill>
              </a:rPr>
              <a:t>, Erin Lebow-Skelley</a:t>
            </a:r>
            <a:r>
              <a:rPr lang="en-US" sz="3927" baseline="30000">
                <a:solidFill>
                  <a:schemeClr val="bg1"/>
                </a:solidFill>
              </a:rPr>
              <a:t>1</a:t>
            </a:r>
            <a:r>
              <a:rPr lang="en-US" sz="3927">
                <a:solidFill>
                  <a:schemeClr val="bg1"/>
                </a:solidFill>
              </a:rPr>
              <a:t>, Alina Merceron</a:t>
            </a:r>
            <a:r>
              <a:rPr lang="en-US" sz="3927" baseline="30000">
                <a:solidFill>
                  <a:schemeClr val="bg1"/>
                </a:solidFill>
              </a:rPr>
              <a:t>1</a:t>
            </a:r>
            <a:br>
              <a:rPr lang="en-US" sz="3927">
                <a:solidFill>
                  <a:schemeClr val="bg1"/>
                </a:solidFill>
              </a:rPr>
            </a:br>
            <a:r>
              <a:rPr lang="en-US" sz="3927" baseline="30000">
                <a:solidFill>
                  <a:schemeClr val="bg1"/>
                </a:solidFill>
              </a:rPr>
              <a:t>1</a:t>
            </a:r>
            <a:r>
              <a:rPr lang="en-US" sz="3927" i="1">
                <a:solidFill>
                  <a:schemeClr val="bg1"/>
                </a:solidFill>
              </a:rPr>
              <a:t>Rollins School of Public Health, Emory University, </a:t>
            </a:r>
            <a:r>
              <a:rPr lang="en-US" sz="3927" baseline="30000">
                <a:solidFill>
                  <a:schemeClr val="bg1"/>
                </a:solidFill>
              </a:rPr>
              <a:t>2</a:t>
            </a:r>
            <a:r>
              <a:rPr lang="en-US" sz="3927" i="1">
                <a:solidFill>
                  <a:schemeClr val="bg1"/>
                </a:solidFill>
              </a:rPr>
              <a:t>Center for Sustainable Communities, * Contact: yun.hang@emory.edu</a:t>
            </a:r>
            <a:endParaRPr lang="en-US" sz="3927">
              <a:solidFill>
                <a:schemeClr val="bg1"/>
              </a:solidFill>
              <a:cs typeface="Calibri Light"/>
            </a:endParaRPr>
          </a:p>
        </p:txBody>
      </p:sp>
      <p:sp>
        <p:nvSpPr>
          <p:cNvPr id="3" name="Content Placeholder 2">
            <a:extLst>
              <a:ext uri="{FF2B5EF4-FFF2-40B4-BE49-F238E27FC236}">
                <a16:creationId xmlns:a16="http://schemas.microsoft.com/office/drawing/2014/main" id="{9773F4F0-045A-2AB1-3E3B-26CD5562B064}"/>
              </a:ext>
            </a:extLst>
          </p:cNvPr>
          <p:cNvSpPr>
            <a:spLocks noGrp="1"/>
          </p:cNvSpPr>
          <p:nvPr>
            <p:ph sz="half" idx="1"/>
          </p:nvPr>
        </p:nvSpPr>
        <p:spPr>
          <a:xfrm>
            <a:off x="563107" y="6433343"/>
            <a:ext cx="9167146" cy="13746508"/>
          </a:xfrm>
          <a:solidFill>
            <a:schemeClr val="bg1"/>
          </a:solidFill>
          <a:ln>
            <a:solidFill>
              <a:schemeClr val="tx1"/>
            </a:solidFill>
          </a:ln>
        </p:spPr>
        <p:txBody>
          <a:bodyPr vert="horz" lIns="137160" tIns="68580" rIns="137160" bIns="68580" rtlCol="0" anchor="t">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pPr marL="0" indent="0" algn="ctr">
              <a:lnSpc>
                <a:spcPct val="100000"/>
              </a:lnSpc>
              <a:spcBef>
                <a:spcPts val="0"/>
              </a:spcBef>
              <a:buNone/>
            </a:pPr>
            <a:r>
              <a:rPr lang="en-US" sz="4400" u="sng" dirty="0">
                <a:cs typeface="Calibri"/>
              </a:rPr>
              <a:t>Background</a:t>
            </a:r>
          </a:p>
          <a:p>
            <a:pPr marL="685800" indent="-685800">
              <a:lnSpc>
                <a:spcPct val="100000"/>
              </a:lnSpc>
              <a:spcBef>
                <a:spcPts val="0"/>
              </a:spcBef>
            </a:pPr>
            <a:r>
              <a:rPr lang="en-US" sz="3600" dirty="0">
                <a:cs typeface="Arial"/>
              </a:rPr>
              <a:t>Climate change exacerbates environmental exposures, e.g. heat and air pollution. </a:t>
            </a:r>
            <a:endParaRPr lang="en-US" sz="3600" dirty="0">
              <a:cs typeface="Calibri"/>
            </a:endParaRPr>
          </a:p>
          <a:p>
            <a:pPr marL="685800" indent="-685800">
              <a:lnSpc>
                <a:spcPct val="100000"/>
              </a:lnSpc>
            </a:pPr>
            <a:endParaRPr lang="en-US" sz="3600">
              <a:cs typeface="Arial"/>
            </a:endParaRPr>
          </a:p>
          <a:p>
            <a:pPr marL="0" indent="0">
              <a:lnSpc>
                <a:spcPct val="100000"/>
              </a:lnSpc>
              <a:buNone/>
            </a:pPr>
            <a:endParaRPr lang="en-US" sz="3600">
              <a:cs typeface="Arial"/>
            </a:endParaRPr>
          </a:p>
          <a:p>
            <a:pPr marL="0" indent="0" algn="ctr">
              <a:lnSpc>
                <a:spcPct val="100000"/>
              </a:lnSpc>
              <a:spcBef>
                <a:spcPts val="0"/>
              </a:spcBef>
              <a:buNone/>
            </a:pPr>
            <a:endParaRPr lang="en-US" sz="3600">
              <a:cs typeface="Arial"/>
            </a:endParaRPr>
          </a:p>
          <a:p>
            <a:pPr marL="0" indent="0" algn="ctr">
              <a:lnSpc>
                <a:spcPct val="100000"/>
              </a:lnSpc>
              <a:spcBef>
                <a:spcPts val="0"/>
              </a:spcBef>
              <a:buNone/>
            </a:pPr>
            <a:endParaRPr lang="en-US" sz="3600">
              <a:cs typeface="Arial"/>
            </a:endParaRPr>
          </a:p>
          <a:p>
            <a:pPr indent="0" algn="ctr">
              <a:lnSpc>
                <a:spcPct val="100000"/>
              </a:lnSpc>
              <a:spcBef>
                <a:spcPts val="0"/>
              </a:spcBef>
              <a:buNone/>
            </a:pPr>
            <a:endParaRPr lang="en-US" sz="2250" dirty="0">
              <a:cs typeface="Arial"/>
            </a:endParaRPr>
          </a:p>
          <a:p>
            <a:pPr indent="0" algn="ctr">
              <a:lnSpc>
                <a:spcPct val="100000"/>
              </a:lnSpc>
              <a:spcBef>
                <a:spcPts val="0"/>
              </a:spcBef>
              <a:buNone/>
            </a:pPr>
            <a:endParaRPr lang="en-US" sz="2250" dirty="0">
              <a:cs typeface="Arial"/>
            </a:endParaRPr>
          </a:p>
          <a:p>
            <a:pPr marL="0" indent="0" algn="ctr">
              <a:lnSpc>
                <a:spcPct val="100000"/>
              </a:lnSpc>
              <a:spcBef>
                <a:spcPts val="0"/>
              </a:spcBef>
              <a:buNone/>
            </a:pPr>
            <a:r>
              <a:rPr lang="en-US" sz="2250" dirty="0">
                <a:cs typeface="Arial"/>
              </a:rPr>
              <a:t>Fig 1: Interactions of climate and air quality (Jacob, Winner 2009)</a:t>
            </a:r>
            <a:endParaRPr lang="en-US" sz="1500" dirty="0">
              <a:cs typeface="Calibri"/>
            </a:endParaRPr>
          </a:p>
          <a:p>
            <a:pPr marL="685800" indent="-685800">
              <a:lnSpc>
                <a:spcPct val="100000"/>
              </a:lnSpc>
              <a:spcBef>
                <a:spcPts val="0"/>
              </a:spcBef>
            </a:pPr>
            <a:r>
              <a:rPr lang="en-US" sz="3600" dirty="0">
                <a:cs typeface="Arial"/>
              </a:rPr>
              <a:t>More severe health impacts among vulnerable populations</a:t>
            </a:r>
          </a:p>
          <a:p>
            <a:pPr marL="685800" indent="-685800">
              <a:lnSpc>
                <a:spcPct val="100000"/>
              </a:lnSpc>
              <a:spcBef>
                <a:spcPts val="0"/>
              </a:spcBef>
            </a:pPr>
            <a:endParaRPr lang="en-US" sz="3600">
              <a:cs typeface="Arial"/>
            </a:endParaRPr>
          </a:p>
          <a:p>
            <a:pPr indent="0">
              <a:lnSpc>
                <a:spcPct val="100000"/>
              </a:lnSpc>
              <a:spcBef>
                <a:spcPts val="0"/>
              </a:spcBef>
              <a:buNone/>
            </a:pPr>
            <a:endParaRPr lang="en-US" sz="3600">
              <a:cs typeface="Arial"/>
            </a:endParaRPr>
          </a:p>
          <a:p>
            <a:pPr indent="0">
              <a:spcBef>
                <a:spcPts val="0"/>
              </a:spcBef>
              <a:buNone/>
            </a:pPr>
            <a:endParaRPr lang="en-US" sz="3927">
              <a:latin typeface="Arial"/>
              <a:cs typeface="Arial"/>
            </a:endParaRPr>
          </a:p>
          <a:p>
            <a:pPr marL="0" indent="0">
              <a:spcBef>
                <a:spcPts val="0"/>
              </a:spcBef>
              <a:buNone/>
            </a:pPr>
            <a:endParaRPr lang="en-US" sz="3927">
              <a:latin typeface="Arial"/>
              <a:cs typeface="Arial"/>
            </a:endParaRPr>
          </a:p>
          <a:p>
            <a:pPr marL="0" indent="0">
              <a:spcBef>
                <a:spcPts val="0"/>
              </a:spcBef>
              <a:buNone/>
            </a:pPr>
            <a:endParaRPr lang="en-US" sz="3927">
              <a:latin typeface="Arial"/>
              <a:cs typeface="Arial"/>
            </a:endParaRPr>
          </a:p>
          <a:p>
            <a:pPr marL="0" indent="0">
              <a:spcBef>
                <a:spcPts val="0"/>
              </a:spcBef>
              <a:buNone/>
            </a:pPr>
            <a:endParaRPr lang="en-US" sz="2291">
              <a:latin typeface="Arial"/>
              <a:cs typeface="Arial"/>
            </a:endParaRPr>
          </a:p>
          <a:p>
            <a:pPr marL="0" indent="0" algn="ctr">
              <a:spcBef>
                <a:spcPts val="0"/>
              </a:spcBef>
              <a:buNone/>
            </a:pPr>
            <a:endParaRPr lang="en-US" sz="2291">
              <a:latin typeface="Calibri" panose="020F0502020204030204"/>
              <a:cs typeface="Arial"/>
            </a:endParaRPr>
          </a:p>
          <a:p>
            <a:pPr marL="0" indent="0" algn="ctr">
              <a:spcBef>
                <a:spcPts val="0"/>
              </a:spcBef>
              <a:buNone/>
            </a:pPr>
            <a:endParaRPr lang="en-US" sz="2291">
              <a:latin typeface="Calibri" panose="020F0502020204030204"/>
              <a:cs typeface="Arial"/>
            </a:endParaRPr>
          </a:p>
          <a:p>
            <a:pPr marL="0" indent="0" algn="ctr">
              <a:spcBef>
                <a:spcPts val="0"/>
              </a:spcBef>
              <a:buNone/>
            </a:pPr>
            <a:endParaRPr lang="en-US" sz="2291">
              <a:cs typeface="Arial"/>
            </a:endParaRPr>
          </a:p>
          <a:p>
            <a:pPr marL="0" indent="0" algn="ctr">
              <a:spcBef>
                <a:spcPts val="0"/>
              </a:spcBef>
              <a:buNone/>
            </a:pPr>
            <a:endParaRPr lang="en-US" sz="2291">
              <a:cs typeface="Arial"/>
            </a:endParaRPr>
          </a:p>
          <a:p>
            <a:pPr marL="0" indent="0" algn="ctr">
              <a:spcBef>
                <a:spcPts val="0"/>
              </a:spcBef>
              <a:buNone/>
            </a:pPr>
            <a:endParaRPr lang="en-US" sz="2291">
              <a:cs typeface="Arial"/>
            </a:endParaRPr>
          </a:p>
          <a:p>
            <a:pPr marL="0" indent="0" algn="ctr">
              <a:spcBef>
                <a:spcPts val="0"/>
              </a:spcBef>
              <a:buNone/>
            </a:pPr>
            <a:endParaRPr lang="en-US" sz="2291">
              <a:cs typeface="Arial"/>
            </a:endParaRPr>
          </a:p>
          <a:p>
            <a:pPr marL="0" indent="0" algn="ctr">
              <a:spcBef>
                <a:spcPts val="0"/>
              </a:spcBef>
              <a:buNone/>
            </a:pPr>
            <a:endParaRPr lang="en-US" sz="2291">
              <a:cs typeface="Arial"/>
            </a:endParaRPr>
          </a:p>
          <a:p>
            <a:pPr marL="0" indent="0" algn="ctr">
              <a:spcBef>
                <a:spcPts val="0"/>
              </a:spcBef>
              <a:buNone/>
            </a:pPr>
            <a:endParaRPr lang="en-US" sz="2291">
              <a:cs typeface="Arial"/>
            </a:endParaRPr>
          </a:p>
          <a:p>
            <a:pPr marL="0" indent="0" algn="ctr">
              <a:spcBef>
                <a:spcPts val="0"/>
              </a:spcBef>
              <a:buNone/>
            </a:pPr>
            <a:endParaRPr lang="en-US" sz="2250" dirty="0">
              <a:cs typeface="Arial"/>
            </a:endParaRPr>
          </a:p>
          <a:p>
            <a:pPr marL="0" indent="0" algn="ctr">
              <a:spcBef>
                <a:spcPts val="0"/>
              </a:spcBef>
              <a:buNone/>
            </a:pPr>
            <a:endParaRPr lang="en-US" sz="2250" dirty="0">
              <a:cs typeface="Arial"/>
            </a:endParaRPr>
          </a:p>
          <a:p>
            <a:pPr indent="0" algn="ctr">
              <a:spcBef>
                <a:spcPts val="0"/>
              </a:spcBef>
              <a:buNone/>
            </a:pPr>
            <a:endParaRPr lang="en-US" sz="2250" dirty="0">
              <a:cs typeface="Arial"/>
            </a:endParaRPr>
          </a:p>
          <a:p>
            <a:pPr marL="0" indent="0" algn="ctr">
              <a:spcBef>
                <a:spcPts val="0"/>
              </a:spcBef>
              <a:buNone/>
            </a:pPr>
            <a:r>
              <a:rPr lang="en-US" sz="2250" dirty="0">
                <a:cs typeface="Arial"/>
              </a:rPr>
              <a:t>Fig 2. Socioeconomic factors and heat vulnerability (Gronlund 2014)</a:t>
            </a:r>
            <a:endParaRPr lang="en-US" dirty="0"/>
          </a:p>
          <a:p>
            <a:pPr marL="0" indent="0">
              <a:spcBef>
                <a:spcPts val="0"/>
              </a:spcBef>
              <a:buNone/>
            </a:pPr>
            <a:endParaRPr lang="en-US" sz="3927">
              <a:latin typeface="Arial"/>
              <a:cs typeface="Arial"/>
            </a:endParaRPr>
          </a:p>
          <a:p>
            <a:pPr marL="0" indent="0">
              <a:spcBef>
                <a:spcPts val="0"/>
              </a:spcBef>
              <a:buNone/>
            </a:pPr>
            <a:endParaRPr lang="en-US" sz="3927">
              <a:latin typeface="Arial"/>
              <a:cs typeface="Arial"/>
            </a:endParaRPr>
          </a:p>
          <a:p>
            <a:pPr indent="0">
              <a:buNone/>
            </a:pPr>
            <a:r>
              <a:rPr lang="en-US" sz="3900" dirty="0">
                <a:latin typeface="Arial"/>
                <a:cs typeface="Arial"/>
              </a:rPr>
              <a:t> </a:t>
            </a:r>
            <a:br>
              <a:rPr lang="en-US" sz="3900" dirty="0"/>
            </a:br>
            <a:endParaRPr lang="en-US" sz="3927"/>
          </a:p>
          <a:p>
            <a:pPr marL="685800" indent="-685800"/>
            <a:endParaRPr lang="en-US" sz="3927">
              <a:cs typeface="Calibri"/>
            </a:endParaRPr>
          </a:p>
          <a:p>
            <a:pPr marL="685800" indent="-685800"/>
            <a:endParaRPr lang="en-US" sz="3927">
              <a:cs typeface="Calibri"/>
            </a:endParaRPr>
          </a:p>
          <a:p>
            <a:pPr marL="685800" indent="-685800"/>
            <a:endParaRPr lang="en-US" sz="3927">
              <a:cs typeface="Calibri"/>
            </a:endParaRPr>
          </a:p>
        </p:txBody>
      </p:sp>
      <p:sp>
        <p:nvSpPr>
          <p:cNvPr id="4" name="Content Placeholder 3">
            <a:extLst>
              <a:ext uri="{FF2B5EF4-FFF2-40B4-BE49-F238E27FC236}">
                <a16:creationId xmlns:a16="http://schemas.microsoft.com/office/drawing/2014/main" id="{4964069C-AA2A-B012-8C96-80C2F4A8EEB8}"/>
              </a:ext>
            </a:extLst>
          </p:cNvPr>
          <p:cNvSpPr>
            <a:spLocks noGrp="1"/>
          </p:cNvSpPr>
          <p:nvPr>
            <p:ph sz="half" idx="2"/>
          </p:nvPr>
        </p:nvSpPr>
        <p:spPr>
          <a:xfrm>
            <a:off x="10314304" y="6433344"/>
            <a:ext cx="22410662" cy="3581107"/>
          </a:xfrm>
          <a:solidFill>
            <a:schemeClr val="bg1"/>
          </a:solidFill>
          <a:ln>
            <a:solidFill>
              <a:schemeClr val="tx1"/>
            </a:solidFill>
          </a:ln>
        </p:spPr>
        <p:txBody>
          <a:bodyPr vert="horz" lIns="137160" tIns="68580" rIns="137160" bIns="68580" rtlCol="0" anchor="t">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pPr marL="0" indent="0" algn="ctr">
              <a:lnSpc>
                <a:spcPct val="100000"/>
              </a:lnSpc>
              <a:spcBef>
                <a:spcPts val="0"/>
              </a:spcBef>
              <a:buNone/>
            </a:pPr>
            <a:r>
              <a:rPr lang="en-US" sz="4418" u="sng">
                <a:cs typeface="Calibri"/>
              </a:rPr>
              <a:t>Methods</a:t>
            </a:r>
          </a:p>
          <a:p>
            <a:pPr>
              <a:lnSpc>
                <a:spcPct val="100000"/>
              </a:lnSpc>
              <a:spcBef>
                <a:spcPts val="0"/>
              </a:spcBef>
            </a:pPr>
            <a:r>
              <a:rPr lang="en-US" sz="3600">
                <a:cs typeface="Calibri"/>
              </a:rPr>
              <a:t>Satellite observations by NASA Moderate Resolution Imaging Spectroradiometer (MODIS)</a:t>
            </a:r>
          </a:p>
          <a:p>
            <a:pPr>
              <a:lnSpc>
                <a:spcPct val="100000"/>
              </a:lnSpc>
              <a:spcBef>
                <a:spcPts val="0"/>
              </a:spcBef>
            </a:pPr>
            <a:r>
              <a:rPr lang="en-US" sz="3600">
                <a:cs typeface="Calibri"/>
              </a:rPr>
              <a:t>NDVI from MODIS MOD13A1 16-day NDVI Product</a:t>
            </a:r>
          </a:p>
          <a:p>
            <a:pPr>
              <a:lnSpc>
                <a:spcPct val="100000"/>
              </a:lnSpc>
              <a:spcBef>
                <a:spcPts val="0"/>
              </a:spcBef>
            </a:pPr>
            <a:r>
              <a:rPr lang="en-US" sz="3600">
                <a:cs typeface="Calibri"/>
              </a:rPr>
              <a:t>Land Surface Temperature from MODIS MOD11A1 Daily LST Product	</a:t>
            </a:r>
          </a:p>
          <a:p>
            <a:pPr>
              <a:lnSpc>
                <a:spcPct val="100000"/>
              </a:lnSpc>
              <a:spcBef>
                <a:spcPts val="0"/>
              </a:spcBef>
            </a:pPr>
            <a:r>
              <a:rPr lang="en-US" sz="3600">
                <a:cs typeface="Calibri"/>
              </a:rPr>
              <a:t>Aerosol Optical Depth from MODIS MAIAC MCD19A1 Daily AOD Product</a:t>
            </a:r>
          </a:p>
          <a:p>
            <a:pPr>
              <a:lnSpc>
                <a:spcPct val="100000"/>
              </a:lnSpc>
              <a:spcBef>
                <a:spcPts val="0"/>
              </a:spcBef>
            </a:pPr>
            <a:r>
              <a:rPr lang="en-US" sz="3600">
                <a:cs typeface="Calibri"/>
              </a:rPr>
              <a:t>Data analyzed in R</a:t>
            </a:r>
          </a:p>
          <a:p>
            <a:pPr marL="0" indent="0">
              <a:lnSpc>
                <a:spcPct val="100000"/>
              </a:lnSpc>
              <a:spcBef>
                <a:spcPts val="0"/>
              </a:spcBef>
              <a:buNone/>
            </a:pPr>
            <a:endParaRPr lang="en-US" sz="3600">
              <a:cs typeface="Calibri"/>
            </a:endParaRPr>
          </a:p>
          <a:p>
            <a:pPr marL="0" indent="0">
              <a:lnSpc>
                <a:spcPct val="100000"/>
              </a:lnSpc>
              <a:spcBef>
                <a:spcPts val="0"/>
              </a:spcBef>
              <a:buNone/>
            </a:pPr>
            <a:endParaRPr lang="en-US" sz="3927">
              <a:cs typeface="Calibri"/>
            </a:endParaRPr>
          </a:p>
          <a:p>
            <a:pPr marL="0" indent="0">
              <a:lnSpc>
                <a:spcPct val="100000"/>
              </a:lnSpc>
              <a:spcBef>
                <a:spcPts val="0"/>
              </a:spcBef>
              <a:buNone/>
            </a:pPr>
            <a:endParaRPr lang="en-US" sz="3927">
              <a:cs typeface="Calibri"/>
            </a:endParaRPr>
          </a:p>
          <a:p>
            <a:pPr marL="0" indent="0">
              <a:lnSpc>
                <a:spcPct val="100000"/>
              </a:lnSpc>
              <a:spcBef>
                <a:spcPts val="0"/>
              </a:spcBef>
              <a:buNone/>
            </a:pPr>
            <a:endParaRPr lang="en-US" sz="3927">
              <a:cs typeface="Calibri"/>
            </a:endParaRPr>
          </a:p>
          <a:p>
            <a:pPr marL="0" indent="0" algn="ctr">
              <a:lnSpc>
                <a:spcPct val="100000"/>
              </a:lnSpc>
              <a:spcBef>
                <a:spcPts val="0"/>
              </a:spcBef>
              <a:buNone/>
            </a:pPr>
            <a:endParaRPr lang="en-US" sz="2127">
              <a:cs typeface="Calibri"/>
            </a:endParaRPr>
          </a:p>
          <a:p>
            <a:pPr marL="0" indent="0" algn="ctr">
              <a:lnSpc>
                <a:spcPct val="100000"/>
              </a:lnSpc>
              <a:spcBef>
                <a:spcPts val="0"/>
              </a:spcBef>
              <a:buNone/>
            </a:pPr>
            <a:endParaRPr lang="en-US" sz="2127">
              <a:cs typeface="Calibri"/>
            </a:endParaRPr>
          </a:p>
          <a:p>
            <a:pPr marL="0" indent="0" algn="ctr">
              <a:lnSpc>
                <a:spcPct val="100000"/>
              </a:lnSpc>
              <a:spcBef>
                <a:spcPts val="0"/>
              </a:spcBef>
              <a:buNone/>
            </a:pPr>
            <a:endParaRPr lang="en-US" sz="2127">
              <a:cs typeface="Calibri"/>
            </a:endParaRPr>
          </a:p>
        </p:txBody>
      </p:sp>
      <p:sp>
        <p:nvSpPr>
          <p:cNvPr id="5" name="TextBox 4">
            <a:extLst>
              <a:ext uri="{FF2B5EF4-FFF2-40B4-BE49-F238E27FC236}">
                <a16:creationId xmlns:a16="http://schemas.microsoft.com/office/drawing/2014/main" id="{84FFDE4C-E565-54BB-0F7F-302A225AB52E}"/>
              </a:ext>
            </a:extLst>
          </p:cNvPr>
          <p:cNvSpPr txBox="1"/>
          <p:nvPr/>
        </p:nvSpPr>
        <p:spPr>
          <a:xfrm>
            <a:off x="561476" y="20714438"/>
            <a:ext cx="9167145" cy="11985753"/>
          </a:xfrm>
          <a:prstGeom prst="rect">
            <a:avLst/>
          </a:prstGeom>
          <a:solidFill>
            <a:schemeClr val="bg1"/>
          </a:solidFill>
          <a:ln>
            <a:solidFill>
              <a:schemeClr val="tx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pPr algn="ctr"/>
            <a:r>
              <a:rPr lang="en-US" sz="4418" u="sng">
                <a:cs typeface="Calibri"/>
              </a:rPr>
              <a:t>Objectives </a:t>
            </a:r>
          </a:p>
          <a:p>
            <a:pPr marL="428626" indent="-428626">
              <a:buFont typeface="Arial"/>
              <a:buChar char="•"/>
            </a:pPr>
            <a:r>
              <a:rPr lang="en-US" sz="3600">
                <a:cs typeface="Calibri"/>
              </a:rPr>
              <a:t>Use </a:t>
            </a:r>
            <a:r>
              <a:rPr lang="en-US" sz="3600">
                <a:cs typeface="Arial"/>
              </a:rPr>
              <a:t>NASA Earth Observation satellite data to assess community environmental exposures in Atlanta</a:t>
            </a:r>
          </a:p>
          <a:p>
            <a:pPr marL="428626" indent="-428626">
              <a:buFont typeface="Arial"/>
              <a:buChar char="•"/>
            </a:pPr>
            <a:r>
              <a:rPr lang="en-US" sz="3600">
                <a:cs typeface="Calibri"/>
              </a:rPr>
              <a:t>Enhance community understanding of environmental exposures and NASA Earth Observation data</a:t>
            </a:r>
          </a:p>
          <a:p>
            <a:pPr>
              <a:buFont typeface="Arial"/>
            </a:pPr>
            <a:endParaRPr lang="en-US" sz="3927">
              <a:cs typeface="Calibri"/>
            </a:endParaRPr>
          </a:p>
          <a:p>
            <a:pPr>
              <a:buFont typeface="Arial"/>
            </a:pPr>
            <a:endParaRPr lang="en-US" sz="3927">
              <a:cs typeface="Calibri"/>
            </a:endParaRPr>
          </a:p>
          <a:p>
            <a:pPr>
              <a:buFont typeface="Arial"/>
            </a:pPr>
            <a:endParaRPr lang="en-US" sz="3927">
              <a:cs typeface="Calibri"/>
            </a:endParaRPr>
          </a:p>
          <a:p>
            <a:pPr>
              <a:buFont typeface="Arial"/>
            </a:pPr>
            <a:endParaRPr lang="en-US" sz="3927">
              <a:cs typeface="Calibri"/>
            </a:endParaRPr>
          </a:p>
          <a:p>
            <a:pPr>
              <a:buFont typeface="Arial"/>
            </a:pPr>
            <a:endParaRPr lang="en-US" sz="3927">
              <a:cs typeface="Calibri"/>
            </a:endParaRPr>
          </a:p>
          <a:p>
            <a:pPr>
              <a:buFont typeface="Arial"/>
            </a:pPr>
            <a:endParaRPr lang="en-US" sz="3927">
              <a:cs typeface="Calibri"/>
            </a:endParaRPr>
          </a:p>
          <a:p>
            <a:pPr>
              <a:buFont typeface="Arial"/>
            </a:pPr>
            <a:endParaRPr lang="en-US" sz="3927">
              <a:cs typeface="Calibri"/>
            </a:endParaRPr>
          </a:p>
          <a:p>
            <a:pPr>
              <a:buFont typeface="Arial"/>
            </a:pPr>
            <a:endParaRPr lang="en-US" sz="3927">
              <a:cs typeface="Calibri"/>
            </a:endParaRPr>
          </a:p>
          <a:p>
            <a:pPr>
              <a:buFont typeface="Arial"/>
            </a:pPr>
            <a:endParaRPr lang="en-US" sz="3927">
              <a:cs typeface="Calibri"/>
            </a:endParaRPr>
          </a:p>
          <a:p>
            <a:pPr algn="ctr">
              <a:buFont typeface="Arial"/>
            </a:pPr>
            <a:endParaRPr lang="en-US" sz="2291">
              <a:cs typeface="Calibri"/>
            </a:endParaRPr>
          </a:p>
          <a:p>
            <a:pPr algn="ctr">
              <a:buFont typeface="Arial"/>
            </a:pPr>
            <a:endParaRPr lang="en-US" sz="2291">
              <a:cs typeface="Calibri"/>
            </a:endParaRPr>
          </a:p>
          <a:p>
            <a:pPr algn="ctr">
              <a:buFont typeface="Arial"/>
            </a:pPr>
            <a:endParaRPr lang="en-US" sz="2291">
              <a:cs typeface="Calibri"/>
            </a:endParaRPr>
          </a:p>
          <a:p>
            <a:pPr algn="ctr">
              <a:buFont typeface="Arial"/>
            </a:pPr>
            <a:endParaRPr lang="en-US" sz="2291">
              <a:cs typeface="Calibri"/>
            </a:endParaRPr>
          </a:p>
          <a:p>
            <a:pPr algn="ctr">
              <a:buFont typeface="Arial"/>
            </a:pPr>
            <a:endParaRPr lang="en-US" sz="2291">
              <a:cs typeface="Calibri"/>
            </a:endParaRPr>
          </a:p>
          <a:p>
            <a:pPr algn="ctr">
              <a:buFont typeface="Arial"/>
            </a:pPr>
            <a:endParaRPr lang="en-US" sz="2291">
              <a:cs typeface="Calibri"/>
            </a:endParaRPr>
          </a:p>
          <a:p>
            <a:pPr algn="ctr">
              <a:buFont typeface="Arial"/>
            </a:pPr>
            <a:r>
              <a:rPr lang="en-US" sz="2291">
                <a:cs typeface="Calibri"/>
              </a:rPr>
              <a:t>Fig 3. Study Area with Distribution of Black Population</a:t>
            </a:r>
          </a:p>
        </p:txBody>
      </p:sp>
      <p:sp>
        <p:nvSpPr>
          <p:cNvPr id="7" name="TextBox 6">
            <a:extLst>
              <a:ext uri="{FF2B5EF4-FFF2-40B4-BE49-F238E27FC236}">
                <a16:creationId xmlns:a16="http://schemas.microsoft.com/office/drawing/2014/main" id="{93C7C8BA-2C17-9FCF-D135-AD71C1C979C5}"/>
              </a:ext>
            </a:extLst>
          </p:cNvPr>
          <p:cNvSpPr txBox="1"/>
          <p:nvPr/>
        </p:nvSpPr>
        <p:spPr>
          <a:xfrm>
            <a:off x="10299213" y="10549040"/>
            <a:ext cx="22443508" cy="22151151"/>
          </a:xfrm>
          <a:prstGeom prst="rect">
            <a:avLst/>
          </a:prstGeom>
          <a:solidFill>
            <a:schemeClr val="bg1"/>
          </a:solidFill>
          <a:ln>
            <a:solidFill>
              <a:schemeClr val="tx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pPr algn="ctr"/>
            <a:r>
              <a:rPr lang="en-US" sz="4400" u="sng" dirty="0">
                <a:cs typeface="Calibri"/>
              </a:rPr>
              <a:t>Results</a:t>
            </a:r>
          </a:p>
          <a:p>
            <a:r>
              <a:rPr lang="en-US" sz="3250" dirty="0">
                <a:cs typeface="Calibri"/>
              </a:rPr>
              <a:t>													</a:t>
            </a:r>
          </a:p>
          <a:p>
            <a:r>
              <a:rPr lang="en-US" sz="4950" dirty="0">
                <a:cs typeface="Calibri"/>
              </a:rPr>
              <a:t> 																						</a:t>
            </a:r>
          </a:p>
          <a:p>
            <a:endParaRPr lang="en-US" sz="4950">
              <a:cs typeface="Calibri"/>
            </a:endParaRPr>
          </a:p>
          <a:p>
            <a:endParaRPr lang="en-US" sz="4950">
              <a:cs typeface="Calibri"/>
            </a:endParaRPr>
          </a:p>
          <a:p>
            <a:endParaRPr lang="en-US" sz="4950">
              <a:cs typeface="Calibri"/>
            </a:endParaRPr>
          </a:p>
          <a:p>
            <a:endParaRPr lang="en-US" sz="4950">
              <a:cs typeface="Calibri"/>
            </a:endParaRPr>
          </a:p>
          <a:p>
            <a:pPr algn="ctr"/>
            <a:endParaRPr lang="en-US" sz="2291">
              <a:cs typeface="Calibri"/>
            </a:endParaRPr>
          </a:p>
          <a:p>
            <a:pPr algn="ctr"/>
            <a:endParaRPr lang="en-US" sz="2291">
              <a:cs typeface="Calibri"/>
            </a:endParaRPr>
          </a:p>
          <a:p>
            <a:pPr algn="ctr"/>
            <a:r>
              <a:rPr lang="en-US" sz="2250" dirty="0">
                <a:cs typeface="Calibri"/>
              </a:rPr>
              <a:t>Figure 4: Distribution and 16-day average time series of NDVI in Study Area and Selected Zip Codes</a:t>
            </a:r>
          </a:p>
          <a:p>
            <a:pPr marL="701040" indent="-701040">
              <a:buFont typeface="Arial" panose="020B0604020202020204" pitchFamily="34" charset="0"/>
              <a:buChar char="•"/>
            </a:pPr>
            <a:r>
              <a:rPr lang="en-US" sz="3600" dirty="0">
                <a:cs typeface="Calibri"/>
              </a:rPr>
              <a:t>Areas of low NDVI concentrated in Atlanta urban center and along major highways</a:t>
            </a:r>
          </a:p>
          <a:p>
            <a:pPr marL="701040" indent="-701040">
              <a:buFont typeface="Arial" panose="020B0604020202020204" pitchFamily="34" charset="0"/>
              <a:buChar char="•"/>
            </a:pPr>
            <a:r>
              <a:rPr lang="en-US" sz="3600" dirty="0">
                <a:cs typeface="Calibri"/>
              </a:rPr>
              <a:t>Lower 16-day average NDVI values in ZIP codes of interest compared to general study area</a:t>
            </a:r>
          </a:p>
          <a:p>
            <a:endParaRPr lang="en-US" sz="4950">
              <a:cs typeface="Calibri"/>
            </a:endParaRPr>
          </a:p>
          <a:p>
            <a:endParaRPr lang="en-US" sz="4950">
              <a:cs typeface="Calibri"/>
            </a:endParaRPr>
          </a:p>
          <a:p>
            <a:endParaRPr lang="en-US" sz="4950">
              <a:cs typeface="Calibri"/>
            </a:endParaRPr>
          </a:p>
          <a:p>
            <a:endParaRPr lang="en-US" sz="4950">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r>
              <a:rPr lang="en-US" sz="2250" dirty="0">
                <a:cs typeface="Calibri"/>
              </a:rPr>
              <a:t>Figure 5: Distribution and monthly average time series of land surface temperature (LST) in Study Area and Selected ZIP Codes</a:t>
            </a:r>
          </a:p>
          <a:p>
            <a:pPr marL="701040" indent="-701040">
              <a:buFont typeface="Arial" panose="020B0604020202020204" pitchFamily="34" charset="0"/>
              <a:buChar char="•"/>
            </a:pPr>
            <a:r>
              <a:rPr lang="en-US" sz="3600" dirty="0">
                <a:cs typeface="Calibri"/>
              </a:rPr>
              <a:t>Areas of high land surface temperature found in urban center and along major highways, spatially correlated with areas of low NDVI</a:t>
            </a:r>
          </a:p>
          <a:p>
            <a:pPr marL="701040" indent="-701040">
              <a:buFont typeface="Arial" panose="020B0604020202020204" pitchFamily="34" charset="0"/>
              <a:buChar char="•"/>
            </a:pPr>
            <a:r>
              <a:rPr lang="en-US" sz="3600" dirty="0">
                <a:cs typeface="Calibri"/>
              </a:rPr>
              <a:t>Higher average monthly land surface temperature in ZIP codes of interest compared to general study area</a:t>
            </a:r>
          </a:p>
          <a:p>
            <a:endParaRPr lang="en-US" sz="4950">
              <a:cs typeface="Calibri"/>
            </a:endParaRPr>
          </a:p>
          <a:p>
            <a:endParaRPr lang="en-US" sz="4950">
              <a:cs typeface="Calibri"/>
            </a:endParaRPr>
          </a:p>
          <a:p>
            <a:endParaRPr lang="en-US" sz="4950">
              <a:cs typeface="Calibri"/>
            </a:endParaRPr>
          </a:p>
          <a:p>
            <a:endParaRPr lang="en-US" sz="4950">
              <a:cs typeface="Calibri"/>
            </a:endParaRPr>
          </a:p>
          <a:p>
            <a:endParaRPr lang="en-US" sz="4950">
              <a:cs typeface="Calibri"/>
            </a:endParaRPr>
          </a:p>
          <a:p>
            <a:endParaRPr lang="en-US" sz="4950">
              <a:cs typeface="Calibri"/>
            </a:endParaRPr>
          </a:p>
          <a:p>
            <a:pPr algn="ctr"/>
            <a:endParaRPr lang="en-US" sz="2291">
              <a:cs typeface="Calibri"/>
            </a:endParaRPr>
          </a:p>
          <a:p>
            <a:pPr algn="ctr"/>
            <a:endParaRPr lang="en-US" sz="2250" dirty="0">
              <a:cs typeface="Calibri"/>
            </a:endParaRPr>
          </a:p>
          <a:p>
            <a:pPr algn="ctr"/>
            <a:r>
              <a:rPr lang="en-US" sz="2250" dirty="0">
                <a:cs typeface="Calibri"/>
              </a:rPr>
              <a:t>Figure 6: Distribution and monthly average time series of Aerosol Optical Depth (AOD) in Study Area and Selected ZIP Codes</a:t>
            </a:r>
          </a:p>
          <a:p>
            <a:pPr marL="374015" indent="-374015">
              <a:buFont typeface="Arial" panose="020B0604020202020204" pitchFamily="34" charset="0"/>
              <a:buChar char="•"/>
            </a:pPr>
            <a:r>
              <a:rPr lang="en-US" sz="3600" dirty="0">
                <a:cs typeface="Calibri"/>
              </a:rPr>
              <a:t>Areas of high aerosol optical depth found over urban centers and major highways, but AOD is more evenly distributed compared to NDVI and LST</a:t>
            </a:r>
          </a:p>
          <a:p>
            <a:pPr marL="374015" indent="-374015">
              <a:buFont typeface="Arial" panose="020B0604020202020204" pitchFamily="34" charset="0"/>
              <a:buChar char="•"/>
            </a:pPr>
            <a:r>
              <a:rPr lang="en-US" sz="3600" dirty="0">
                <a:cs typeface="Calibri"/>
              </a:rPr>
              <a:t> Average monthly AOD is higher in ZIP codes of interest vs general study area in summer months; however, differences are less clear/not present in rest of the year</a:t>
            </a:r>
            <a:endParaRPr lang="en-US" sz="2291" dirty="0">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endParaRPr lang="en-US" sz="4950">
              <a:cs typeface="Calibri"/>
            </a:endParaRPr>
          </a:p>
          <a:p>
            <a:endParaRPr lang="en-US" sz="4950">
              <a:cs typeface="Calibri"/>
            </a:endParaRPr>
          </a:p>
          <a:p>
            <a:endParaRPr lang="en-US" sz="4950">
              <a:cs typeface="Calibri"/>
            </a:endParaRPr>
          </a:p>
          <a:p>
            <a:endParaRPr lang="en-US" sz="4950">
              <a:cs typeface="Calibri"/>
            </a:endParaRPr>
          </a:p>
          <a:p>
            <a:endParaRPr lang="en-US" sz="4950">
              <a:cs typeface="Calibri"/>
            </a:endParaRPr>
          </a:p>
        </p:txBody>
      </p:sp>
      <p:sp>
        <p:nvSpPr>
          <p:cNvPr id="8" name="TextBox 7">
            <a:extLst>
              <a:ext uri="{FF2B5EF4-FFF2-40B4-BE49-F238E27FC236}">
                <a16:creationId xmlns:a16="http://schemas.microsoft.com/office/drawing/2014/main" id="{245A0DAC-3FF9-7D14-4AC2-8E8DA031B8B9}"/>
              </a:ext>
            </a:extLst>
          </p:cNvPr>
          <p:cNvSpPr txBox="1"/>
          <p:nvPr/>
        </p:nvSpPr>
        <p:spPr>
          <a:xfrm>
            <a:off x="33397795" y="6433344"/>
            <a:ext cx="9888333" cy="7504351"/>
          </a:xfrm>
          <a:prstGeom prst="rect">
            <a:avLst/>
          </a:prstGeom>
          <a:solidFill>
            <a:schemeClr val="bg1"/>
          </a:solidFill>
          <a:ln>
            <a:solidFill>
              <a:schemeClr val="tx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pPr algn="ctr"/>
            <a:r>
              <a:rPr lang="en-US" sz="4418" u="sng">
                <a:cs typeface="Calibri"/>
              </a:rPr>
              <a:t>Results</a:t>
            </a:r>
          </a:p>
          <a:p>
            <a:endParaRPr lang="en-US" sz="4950">
              <a:cs typeface="Calibri"/>
            </a:endParaRPr>
          </a:p>
          <a:p>
            <a:endParaRPr lang="en-US" sz="4950">
              <a:cs typeface="Calibri"/>
            </a:endParaRPr>
          </a:p>
          <a:p>
            <a:endParaRPr lang="en-US" sz="4950">
              <a:cs typeface="Calibri"/>
            </a:endParaRPr>
          </a:p>
          <a:p>
            <a:endParaRPr lang="en-US" sz="4950">
              <a:cs typeface="Calibri"/>
            </a:endParaRPr>
          </a:p>
          <a:p>
            <a:endParaRPr lang="en-US" sz="4950">
              <a:cs typeface="Calibri"/>
            </a:endParaRPr>
          </a:p>
          <a:p>
            <a:endParaRPr lang="en-US" sz="2291">
              <a:cs typeface="Calibri"/>
            </a:endParaRPr>
          </a:p>
          <a:p>
            <a:pPr algn="ctr"/>
            <a:r>
              <a:rPr lang="en-US" sz="2291">
                <a:cs typeface="Calibri"/>
              </a:rPr>
              <a:t>Figure 7: Community engagement workshop held in April 2023</a:t>
            </a:r>
            <a:endParaRPr lang="en-US" sz="3600">
              <a:cs typeface="Calibri"/>
            </a:endParaRPr>
          </a:p>
          <a:p>
            <a:pPr marL="701402" indent="-701402">
              <a:buFont typeface="Arial" panose="020B0604020202020204" pitchFamily="34" charset="0"/>
              <a:buChar char="•"/>
            </a:pPr>
            <a:r>
              <a:rPr lang="en-US" sz="3600">
                <a:cs typeface="Calibri"/>
              </a:rPr>
              <a:t>Community partners found initial analysis informative and useful</a:t>
            </a:r>
          </a:p>
          <a:p>
            <a:pPr marL="701402" indent="-701402">
              <a:buFont typeface="Arial" panose="020B0604020202020204" pitchFamily="34" charset="0"/>
              <a:buChar char="•"/>
            </a:pPr>
            <a:r>
              <a:rPr lang="en-US" sz="3600">
                <a:cs typeface="Calibri"/>
              </a:rPr>
              <a:t>Requested incorporation of additional data, e.g. land use, and expansion of study area</a:t>
            </a:r>
            <a:endParaRPr lang="en-US" sz="2291">
              <a:cs typeface="Calibri"/>
            </a:endParaRPr>
          </a:p>
          <a:p>
            <a:endParaRPr lang="en-US" sz="4950">
              <a:cs typeface="Calibri"/>
            </a:endParaRPr>
          </a:p>
          <a:p>
            <a:endParaRPr lang="en-US" sz="4950">
              <a:cs typeface="Calibri"/>
            </a:endParaRPr>
          </a:p>
          <a:p>
            <a:endParaRPr lang="en-US" sz="4950">
              <a:cs typeface="Calibri"/>
            </a:endParaRPr>
          </a:p>
        </p:txBody>
      </p:sp>
      <p:sp>
        <p:nvSpPr>
          <p:cNvPr id="9" name="TextBox 8">
            <a:extLst>
              <a:ext uri="{FF2B5EF4-FFF2-40B4-BE49-F238E27FC236}">
                <a16:creationId xmlns:a16="http://schemas.microsoft.com/office/drawing/2014/main" id="{490A9D70-DD9B-2D23-31A4-4E2CF1DB5577}"/>
              </a:ext>
            </a:extLst>
          </p:cNvPr>
          <p:cNvSpPr txBox="1"/>
          <p:nvPr/>
        </p:nvSpPr>
        <p:spPr>
          <a:xfrm>
            <a:off x="33382705" y="14436773"/>
            <a:ext cx="9867911" cy="11916635"/>
          </a:xfrm>
          <a:prstGeom prst="rect">
            <a:avLst/>
          </a:prstGeom>
          <a:solidFill>
            <a:schemeClr val="bg1"/>
          </a:solidFill>
          <a:ln>
            <a:solidFill>
              <a:schemeClr val="tx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pPr algn="ctr"/>
            <a:r>
              <a:rPr lang="en-US" sz="4400" u="sng" dirty="0">
                <a:cs typeface="Calibri"/>
              </a:rPr>
              <a:t>Conclusions and Future Work</a:t>
            </a:r>
          </a:p>
          <a:p>
            <a:pPr marL="427990" indent="-427990">
              <a:buFont typeface="Arial"/>
              <a:buChar char="•"/>
            </a:pPr>
            <a:r>
              <a:rPr lang="en-US" sz="3250" dirty="0">
                <a:cs typeface="Calibri"/>
              </a:rPr>
              <a:t>Satellite observations can assess major environmental risk factors</a:t>
            </a:r>
          </a:p>
          <a:p>
            <a:pPr marL="427990" indent="-427990">
              <a:buFont typeface="Arial"/>
              <a:buChar char="•"/>
            </a:pPr>
            <a:r>
              <a:rPr lang="en-US" sz="3250" dirty="0">
                <a:cs typeface="Calibri"/>
              </a:rPr>
              <a:t>Differences exist in exposure levels between EJ communities and other areas</a:t>
            </a:r>
          </a:p>
          <a:p>
            <a:pPr marL="427990" indent="-427990">
              <a:buFont typeface="Arial"/>
              <a:buChar char="•"/>
            </a:pPr>
            <a:r>
              <a:rPr lang="en-US" sz="3250" dirty="0">
                <a:cs typeface="Calibri"/>
              </a:rPr>
              <a:t>Community input is important to direct research and interpret results</a:t>
            </a:r>
          </a:p>
          <a:p>
            <a:pPr marL="427990" indent="-427990">
              <a:buFont typeface="Arial"/>
              <a:buChar char="•"/>
            </a:pPr>
            <a:r>
              <a:rPr lang="en-US" sz="3250" dirty="0">
                <a:cs typeface="Calibri"/>
              </a:rPr>
              <a:t>Integrate advanced modeling and land use data to further evaluate health impacts</a:t>
            </a:r>
          </a:p>
          <a:p>
            <a:pPr marL="427990" indent="-427990">
              <a:buFont typeface="Arial"/>
              <a:buChar char="•"/>
            </a:pPr>
            <a:r>
              <a:rPr lang="en-US" sz="3250" dirty="0">
                <a:cs typeface="Calibri"/>
              </a:rPr>
              <a:t>Further community engagement needed to ensure future work meets community needs</a:t>
            </a:r>
          </a:p>
          <a:p>
            <a:endParaRPr lang="en-US" sz="3600">
              <a:cs typeface="Calibri"/>
            </a:endParaRPr>
          </a:p>
          <a:p>
            <a:endParaRPr lang="en-US" sz="3600">
              <a:cs typeface="Calibri"/>
            </a:endParaRPr>
          </a:p>
          <a:p>
            <a:endParaRPr lang="en-US" sz="3600">
              <a:cs typeface="Calibri"/>
            </a:endParaRPr>
          </a:p>
          <a:p>
            <a:endParaRPr lang="en-US" sz="3600">
              <a:cs typeface="Calibri"/>
            </a:endParaRPr>
          </a:p>
          <a:p>
            <a:endParaRPr lang="en-US" sz="3600">
              <a:cs typeface="Calibri"/>
            </a:endParaRPr>
          </a:p>
          <a:p>
            <a:endParaRPr lang="en-US" sz="3600">
              <a:cs typeface="Calibri"/>
            </a:endParaRPr>
          </a:p>
          <a:p>
            <a:endParaRPr lang="en-US" sz="3600">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91">
              <a:cs typeface="Calibri"/>
            </a:endParaRPr>
          </a:p>
          <a:p>
            <a:pPr algn="ctr"/>
            <a:endParaRPr lang="en-US" sz="2250" dirty="0">
              <a:cs typeface="Calibri"/>
            </a:endParaRPr>
          </a:p>
          <a:p>
            <a:pPr algn="ctr"/>
            <a:r>
              <a:rPr lang="en-US" sz="2250" dirty="0">
                <a:cs typeface="Calibri"/>
              </a:rPr>
              <a:t>Fig 8: Machine Learning for modeling air temperature (</a:t>
            </a:r>
            <a:r>
              <a:rPr lang="en-US" sz="2250" dirty="0" err="1">
                <a:cs typeface="Calibri"/>
              </a:rPr>
              <a:t>Jin</a:t>
            </a:r>
            <a:r>
              <a:rPr lang="en-US" sz="2250" dirty="0">
                <a:cs typeface="Calibri"/>
              </a:rPr>
              <a:t> et. al. 2022) </a:t>
            </a:r>
          </a:p>
        </p:txBody>
      </p:sp>
      <p:sp>
        <p:nvSpPr>
          <p:cNvPr id="10" name="TextBox 9">
            <a:extLst>
              <a:ext uri="{FF2B5EF4-FFF2-40B4-BE49-F238E27FC236}">
                <a16:creationId xmlns:a16="http://schemas.microsoft.com/office/drawing/2014/main" id="{B7809498-156F-C2A1-479B-BA649D01918E}"/>
              </a:ext>
            </a:extLst>
          </p:cNvPr>
          <p:cNvSpPr txBox="1"/>
          <p:nvPr/>
        </p:nvSpPr>
        <p:spPr>
          <a:xfrm>
            <a:off x="33452255" y="31001277"/>
            <a:ext cx="9832401" cy="1698914"/>
          </a:xfrm>
          <a:prstGeom prst="rect">
            <a:avLst/>
          </a:prstGeom>
          <a:solidFill>
            <a:schemeClr val="bg1"/>
          </a:solidFill>
          <a:ln>
            <a:solidFill>
              <a:schemeClr val="tx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pPr algn="ctr"/>
            <a:r>
              <a:rPr lang="en-US" sz="3273" u="sng">
                <a:cs typeface="Calibri"/>
              </a:rPr>
              <a:t>Acknowledgements</a:t>
            </a:r>
          </a:p>
          <a:p>
            <a:r>
              <a:rPr lang="en-US" sz="2291">
                <a:cs typeface="Calibri"/>
              </a:rPr>
              <a:t>This work was supported by the National Aeronautics and Space Administration (Grant 80NSSC22K1659). This content is solely the responsibility of the authors and does not necessarily represent the official views of NASA.</a:t>
            </a:r>
          </a:p>
          <a:p>
            <a:endParaRPr lang="en-US" sz="4950">
              <a:cs typeface="Calibri"/>
            </a:endParaRPr>
          </a:p>
        </p:txBody>
      </p:sp>
      <p:pic>
        <p:nvPicPr>
          <p:cNvPr id="20" name="Picture 98">
            <a:extLst>
              <a:ext uri="{FF2B5EF4-FFF2-40B4-BE49-F238E27FC236}">
                <a16:creationId xmlns:a16="http://schemas.microsoft.com/office/drawing/2014/main" id="{47A2AA1D-6197-484D-8DE9-82A4869DF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549" y="1383466"/>
            <a:ext cx="4372075" cy="3131822"/>
          </a:xfrm>
          <a:prstGeom prst="rect">
            <a:avLst/>
          </a:prstGeom>
          <a:noFill/>
          <a:ln>
            <a:noFill/>
          </a:ln>
        </p:spPr>
      </p:pic>
      <p:pic>
        <p:nvPicPr>
          <p:cNvPr id="22" name="Picture 21">
            <a:extLst>
              <a:ext uri="{FF2B5EF4-FFF2-40B4-BE49-F238E27FC236}">
                <a16:creationId xmlns:a16="http://schemas.microsoft.com/office/drawing/2014/main" id="{0E2E2B8F-91EE-4A68-8260-0E07DC94C8B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773253" y="1234323"/>
            <a:ext cx="3745034" cy="3131821"/>
          </a:xfrm>
          <a:prstGeom prst="rect">
            <a:avLst/>
          </a:prstGeom>
        </p:spPr>
      </p:pic>
      <p:pic>
        <p:nvPicPr>
          <p:cNvPr id="25" name="Picture 24">
            <a:extLst>
              <a:ext uri="{FF2B5EF4-FFF2-40B4-BE49-F238E27FC236}">
                <a16:creationId xmlns:a16="http://schemas.microsoft.com/office/drawing/2014/main" id="{F56EF690-C311-42B4-AA6D-F314ADC0E173}"/>
              </a:ext>
            </a:extLst>
          </p:cNvPr>
          <p:cNvPicPr>
            <a:picLocks noChangeAspect="1"/>
          </p:cNvPicPr>
          <p:nvPr/>
        </p:nvPicPr>
        <p:blipFill>
          <a:blip r:embed="rId6"/>
          <a:stretch>
            <a:fillRect/>
          </a:stretch>
        </p:blipFill>
        <p:spPr>
          <a:xfrm>
            <a:off x="38483617" y="9295488"/>
            <a:ext cx="4112762" cy="1971675"/>
          </a:xfrm>
          <a:prstGeom prst="rect">
            <a:avLst/>
          </a:prstGeom>
        </p:spPr>
      </p:pic>
      <p:pic>
        <p:nvPicPr>
          <p:cNvPr id="26" name="Picture 25">
            <a:extLst>
              <a:ext uri="{FF2B5EF4-FFF2-40B4-BE49-F238E27FC236}">
                <a16:creationId xmlns:a16="http://schemas.microsoft.com/office/drawing/2014/main" id="{8F045307-DE9B-4E8D-8ABA-A1B8D2CE0E97}"/>
              </a:ext>
            </a:extLst>
          </p:cNvPr>
          <p:cNvPicPr>
            <a:picLocks noChangeAspect="1"/>
          </p:cNvPicPr>
          <p:nvPr/>
        </p:nvPicPr>
        <p:blipFill>
          <a:blip r:embed="rId7"/>
          <a:stretch>
            <a:fillRect/>
          </a:stretch>
        </p:blipFill>
        <p:spPr>
          <a:xfrm>
            <a:off x="38483616" y="7294061"/>
            <a:ext cx="4112763" cy="1971675"/>
          </a:xfrm>
          <a:prstGeom prst="rect">
            <a:avLst/>
          </a:prstGeom>
        </p:spPr>
      </p:pic>
      <p:pic>
        <p:nvPicPr>
          <p:cNvPr id="27" name="Picture 26">
            <a:extLst>
              <a:ext uri="{FF2B5EF4-FFF2-40B4-BE49-F238E27FC236}">
                <a16:creationId xmlns:a16="http://schemas.microsoft.com/office/drawing/2014/main" id="{0E18A15E-DFAC-4747-B5DF-1DAA6261723C}"/>
              </a:ext>
            </a:extLst>
          </p:cNvPr>
          <p:cNvPicPr>
            <a:picLocks noChangeAspect="1"/>
          </p:cNvPicPr>
          <p:nvPr/>
        </p:nvPicPr>
        <p:blipFill>
          <a:blip r:embed="rId8"/>
          <a:stretch>
            <a:fillRect/>
          </a:stretch>
        </p:blipFill>
        <p:spPr>
          <a:xfrm>
            <a:off x="34340880" y="7294061"/>
            <a:ext cx="3812191" cy="3971527"/>
          </a:xfrm>
          <a:prstGeom prst="rect">
            <a:avLst/>
          </a:prstGeom>
        </p:spPr>
      </p:pic>
      <p:pic>
        <p:nvPicPr>
          <p:cNvPr id="1052" name="Picture 1051">
            <a:extLst>
              <a:ext uri="{FF2B5EF4-FFF2-40B4-BE49-F238E27FC236}">
                <a16:creationId xmlns:a16="http://schemas.microsoft.com/office/drawing/2014/main" id="{C7274551-C8AB-4B1F-99FA-111B98A120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50211" y="18168841"/>
            <a:ext cx="2768138" cy="4286526"/>
          </a:xfrm>
          <a:prstGeom prst="rect">
            <a:avLst/>
          </a:prstGeom>
        </p:spPr>
      </p:pic>
      <p:pic>
        <p:nvPicPr>
          <p:cNvPr id="6" name="Picture 10" descr="Diagram&#10;&#10;Description automatically generated">
            <a:extLst>
              <a:ext uri="{FF2B5EF4-FFF2-40B4-BE49-F238E27FC236}">
                <a16:creationId xmlns:a16="http://schemas.microsoft.com/office/drawing/2014/main" id="{5C1046BB-CA80-1747-F376-68969A746686}"/>
              </a:ext>
            </a:extLst>
          </p:cNvPr>
          <p:cNvPicPr>
            <a:picLocks noChangeAspect="1"/>
          </p:cNvPicPr>
          <p:nvPr/>
        </p:nvPicPr>
        <p:blipFill>
          <a:blip r:embed="rId10"/>
          <a:stretch>
            <a:fillRect/>
          </a:stretch>
        </p:blipFill>
        <p:spPr>
          <a:xfrm>
            <a:off x="34150736" y="20179850"/>
            <a:ext cx="8309364" cy="5617049"/>
          </a:xfrm>
          <a:prstGeom prst="rect">
            <a:avLst/>
          </a:prstGeom>
        </p:spPr>
      </p:pic>
      <p:pic>
        <p:nvPicPr>
          <p:cNvPr id="33" name="Picture 32">
            <a:extLst>
              <a:ext uri="{FF2B5EF4-FFF2-40B4-BE49-F238E27FC236}">
                <a16:creationId xmlns:a16="http://schemas.microsoft.com/office/drawing/2014/main" id="{8C45ECB1-2DB4-4A91-A8BC-000F6593BC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53232" y="17960179"/>
            <a:ext cx="4619662" cy="4534439"/>
          </a:xfrm>
          <a:prstGeom prst="rect">
            <a:avLst/>
          </a:prstGeom>
        </p:spPr>
      </p:pic>
      <p:pic>
        <p:nvPicPr>
          <p:cNvPr id="34" name="Picture 33">
            <a:extLst>
              <a:ext uri="{FF2B5EF4-FFF2-40B4-BE49-F238E27FC236}">
                <a16:creationId xmlns:a16="http://schemas.microsoft.com/office/drawing/2014/main" id="{128C087D-3AB8-4268-AB1D-7B621171D2E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53232" y="24974989"/>
            <a:ext cx="4619662" cy="4728251"/>
          </a:xfrm>
          <a:prstGeom prst="rect">
            <a:avLst/>
          </a:prstGeom>
        </p:spPr>
      </p:pic>
      <p:pic>
        <p:nvPicPr>
          <p:cNvPr id="35" name="Picture 34">
            <a:extLst>
              <a:ext uri="{FF2B5EF4-FFF2-40B4-BE49-F238E27FC236}">
                <a16:creationId xmlns:a16="http://schemas.microsoft.com/office/drawing/2014/main" id="{FD8BA4F4-79E1-41BE-8B12-C43B814E2BC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261604" y="24822782"/>
            <a:ext cx="2836773" cy="4864782"/>
          </a:xfrm>
          <a:prstGeom prst="rect">
            <a:avLst/>
          </a:prstGeom>
        </p:spPr>
      </p:pic>
      <p:pic>
        <p:nvPicPr>
          <p:cNvPr id="14" name="Picture 13">
            <a:extLst>
              <a:ext uri="{FF2B5EF4-FFF2-40B4-BE49-F238E27FC236}">
                <a16:creationId xmlns:a16="http://schemas.microsoft.com/office/drawing/2014/main" id="{9D44FC01-F270-41E3-9539-15EA28AE5B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08756" y="24608296"/>
            <a:ext cx="8158116" cy="7793182"/>
          </a:xfrm>
          <a:prstGeom prst="rect">
            <a:avLst/>
          </a:prstGeom>
        </p:spPr>
      </p:pic>
      <p:pic>
        <p:nvPicPr>
          <p:cNvPr id="16" name="Picture 15">
            <a:extLst>
              <a:ext uri="{FF2B5EF4-FFF2-40B4-BE49-F238E27FC236}">
                <a16:creationId xmlns:a16="http://schemas.microsoft.com/office/drawing/2014/main" id="{3A130CC7-FD27-4E93-965B-9622331E404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06029" y="8226717"/>
            <a:ext cx="5357543" cy="3058757"/>
          </a:xfrm>
          <a:prstGeom prst="rect">
            <a:avLst/>
          </a:prstGeom>
        </p:spPr>
      </p:pic>
      <p:sp>
        <p:nvSpPr>
          <p:cNvPr id="18" name="TextBox 17">
            <a:extLst>
              <a:ext uri="{FF2B5EF4-FFF2-40B4-BE49-F238E27FC236}">
                <a16:creationId xmlns:a16="http://schemas.microsoft.com/office/drawing/2014/main" id="{C0274D67-4031-49F9-8AEE-61114BD6072B}"/>
              </a:ext>
            </a:extLst>
          </p:cNvPr>
          <p:cNvSpPr txBox="1"/>
          <p:nvPr/>
        </p:nvSpPr>
        <p:spPr>
          <a:xfrm>
            <a:off x="33443012" y="26711449"/>
            <a:ext cx="9832401" cy="3961626"/>
          </a:xfrm>
          <a:prstGeom prst="rect">
            <a:avLst/>
          </a:prstGeom>
          <a:solidFill>
            <a:schemeClr val="bg1"/>
          </a:solidFill>
          <a:ln>
            <a:solidFill>
              <a:schemeClr val="tx1"/>
            </a:solidFill>
          </a:ln>
        </p:spPr>
        <p:txBody>
          <a:bodyPr wrap="square" rtlCol="0">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pPr algn="ctr"/>
            <a:r>
              <a:rPr lang="en-US" sz="3273" u="sng"/>
              <a:t>Citations</a:t>
            </a:r>
          </a:p>
          <a:p>
            <a:pPr marL="233801" indent="-233801">
              <a:buFont typeface="Arial" panose="020B0604020202020204" pitchFamily="34" charset="0"/>
              <a:buChar char="•"/>
            </a:pPr>
            <a:r>
              <a:rPr lang="en-US" sz="2209"/>
              <a:t>Gronlund, C. J. (2014). Racial and socioeconomic disparities in heat-related health effects and their mechanisms: A review. </a:t>
            </a:r>
            <a:r>
              <a:rPr lang="en-US" sz="2209" i="1"/>
              <a:t>Current Epidemiology Reports</a:t>
            </a:r>
            <a:r>
              <a:rPr lang="en-US" sz="2209"/>
              <a:t>, </a:t>
            </a:r>
            <a:r>
              <a:rPr lang="en-US" sz="2209" i="1"/>
              <a:t>1</a:t>
            </a:r>
            <a:r>
              <a:rPr lang="en-US" sz="2209"/>
              <a:t>(3), 165-173. </a:t>
            </a:r>
            <a:r>
              <a:rPr lang="en-US" sz="2209">
                <a:hlinkClick r:id="rId16"/>
              </a:rPr>
              <a:t>https://doi.org/10.1007/s40471-014-0014-4</a:t>
            </a:r>
            <a:endParaRPr lang="en-US" sz="2209"/>
          </a:p>
          <a:p>
            <a:pPr marL="233801" indent="-233801">
              <a:buFont typeface="Arial" panose="020B0604020202020204" pitchFamily="34" charset="0"/>
              <a:buChar char="•"/>
            </a:pPr>
            <a:r>
              <a:rPr lang="en-US" sz="2209"/>
              <a:t>Jacob, D. J., &amp; Winner, D.A. (2009). Effect of climate change on air quality. </a:t>
            </a:r>
            <a:r>
              <a:rPr lang="en-US" sz="2209" i="1"/>
              <a:t>Atmospheric Environment, 43</a:t>
            </a:r>
            <a:r>
              <a:rPr lang="en-US" sz="2209"/>
              <a:t>(1), 51-63. </a:t>
            </a:r>
            <a:r>
              <a:rPr lang="en-US" sz="2209">
                <a:hlinkClick r:id="rId17"/>
              </a:rPr>
              <a:t>https://doi.org/10.1016/j.atmosenv.2008.09.051</a:t>
            </a:r>
            <a:endParaRPr lang="en-US" sz="2209"/>
          </a:p>
          <a:p>
            <a:pPr marL="233801" indent="-233801">
              <a:buFont typeface="Arial" panose="020B0604020202020204" pitchFamily="34" charset="0"/>
              <a:buChar char="•"/>
            </a:pPr>
            <a:r>
              <a:rPr lang="en-US" sz="2209" err="1"/>
              <a:t>Jin</a:t>
            </a:r>
            <a:r>
              <a:rPr lang="en-US" sz="2209"/>
              <a:t>, Z., Ma, Y., Chu, L., Liu, Y., Dubrow, R., &amp; Chen, K. (2022). Predicting spatiotemporally-resolved mean air temperature over Sweden from satellite data using an ensemble model. </a:t>
            </a:r>
            <a:r>
              <a:rPr lang="en-US" sz="2209" i="1"/>
              <a:t>Environmental Research, 204, </a:t>
            </a:r>
            <a:r>
              <a:rPr lang="en-US" sz="2209"/>
              <a:t>111960. </a:t>
            </a:r>
            <a:r>
              <a:rPr lang="en-US" sz="2209">
                <a:hlinkClick r:id="rId18"/>
              </a:rPr>
              <a:t>https://doi.org/10.1016/j.envres.2021.111960</a:t>
            </a:r>
            <a:endParaRPr lang="en-US" sz="2209"/>
          </a:p>
        </p:txBody>
      </p:sp>
      <p:pic>
        <p:nvPicPr>
          <p:cNvPr id="21" name="Picture 20">
            <a:extLst>
              <a:ext uri="{FF2B5EF4-FFF2-40B4-BE49-F238E27FC236}">
                <a16:creationId xmlns:a16="http://schemas.microsoft.com/office/drawing/2014/main" id="{8A3EA770-8B82-4F93-B172-BAA4CEFBCD5F}"/>
              </a:ext>
            </a:extLst>
          </p:cNvPr>
          <p:cNvPicPr>
            <a:picLocks noChangeAspect="1"/>
          </p:cNvPicPr>
          <p:nvPr/>
        </p:nvPicPr>
        <p:blipFill>
          <a:blip r:embed="rId19"/>
          <a:stretch>
            <a:fillRect/>
          </a:stretch>
        </p:blipFill>
        <p:spPr>
          <a:xfrm>
            <a:off x="1292795" y="13053521"/>
            <a:ext cx="7993317" cy="5938194"/>
          </a:xfrm>
          <a:prstGeom prst="rect">
            <a:avLst/>
          </a:prstGeom>
        </p:spPr>
      </p:pic>
      <p:pic>
        <p:nvPicPr>
          <p:cNvPr id="24" name="Picture 23">
            <a:extLst>
              <a:ext uri="{FF2B5EF4-FFF2-40B4-BE49-F238E27FC236}">
                <a16:creationId xmlns:a16="http://schemas.microsoft.com/office/drawing/2014/main" id="{783EBDC8-F5F5-400B-8216-3E9C241FC5C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453233" y="11189161"/>
            <a:ext cx="5221018" cy="5112338"/>
          </a:xfrm>
          <a:prstGeom prst="rect">
            <a:avLst/>
          </a:prstGeom>
        </p:spPr>
      </p:pic>
      <p:pic>
        <p:nvPicPr>
          <p:cNvPr id="38" name="Picture 37">
            <a:extLst>
              <a:ext uri="{FF2B5EF4-FFF2-40B4-BE49-F238E27FC236}">
                <a16:creationId xmlns:a16="http://schemas.microsoft.com/office/drawing/2014/main" id="{312D480E-8646-4241-A8B6-B0DFAD4E18B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108168" y="11302673"/>
            <a:ext cx="2919186" cy="4879878"/>
          </a:xfrm>
          <a:prstGeom prst="rect">
            <a:avLst/>
          </a:prstGeom>
        </p:spPr>
      </p:pic>
      <p:pic>
        <p:nvPicPr>
          <p:cNvPr id="44" name="Picture 43">
            <a:extLst>
              <a:ext uri="{FF2B5EF4-FFF2-40B4-BE49-F238E27FC236}">
                <a16:creationId xmlns:a16="http://schemas.microsoft.com/office/drawing/2014/main" id="{72F6BB9D-076F-4566-AA22-319CD735D9C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191625" y="10882524"/>
            <a:ext cx="10157775" cy="5423338"/>
          </a:xfrm>
          <a:prstGeom prst="rect">
            <a:avLst/>
          </a:prstGeom>
        </p:spPr>
      </p:pic>
      <p:pic>
        <p:nvPicPr>
          <p:cNvPr id="47" name="Picture 46">
            <a:extLst>
              <a:ext uri="{FF2B5EF4-FFF2-40B4-BE49-F238E27FC236}">
                <a16:creationId xmlns:a16="http://schemas.microsoft.com/office/drawing/2014/main" id="{ECCF95EF-114B-4B8B-801C-124E6C78C0A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2199010" y="17736580"/>
            <a:ext cx="9390745" cy="4690726"/>
          </a:xfrm>
          <a:prstGeom prst="rect">
            <a:avLst/>
          </a:prstGeom>
        </p:spPr>
      </p:pic>
      <p:pic>
        <p:nvPicPr>
          <p:cNvPr id="49" name="Picture 48">
            <a:extLst>
              <a:ext uri="{FF2B5EF4-FFF2-40B4-BE49-F238E27FC236}">
                <a16:creationId xmlns:a16="http://schemas.microsoft.com/office/drawing/2014/main" id="{AC30035D-BB59-487C-9199-5FA0D0D6138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2199010" y="24501765"/>
            <a:ext cx="9781361" cy="5324254"/>
          </a:xfrm>
          <a:prstGeom prst="rect">
            <a:avLst/>
          </a:prstGeom>
        </p:spPr>
      </p:pic>
      <p:sp>
        <p:nvSpPr>
          <p:cNvPr id="50" name="TextBox 49">
            <a:extLst>
              <a:ext uri="{FF2B5EF4-FFF2-40B4-BE49-F238E27FC236}">
                <a16:creationId xmlns:a16="http://schemas.microsoft.com/office/drawing/2014/main" id="{34A6A50C-F8BA-4A7E-81E8-4F9F4FE1F156}"/>
              </a:ext>
            </a:extLst>
          </p:cNvPr>
          <p:cNvSpPr txBox="1"/>
          <p:nvPr/>
        </p:nvSpPr>
        <p:spPr>
          <a:xfrm>
            <a:off x="12575793" y="17722731"/>
            <a:ext cx="2835077" cy="444865"/>
          </a:xfrm>
          <a:prstGeom prst="rect">
            <a:avLst/>
          </a:prstGeom>
          <a:noFill/>
        </p:spPr>
        <p:txBody>
          <a:bodyPr wrap="square" rtlCol="0">
            <a:sp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r>
              <a:rPr lang="en-US" sz="2291"/>
              <a:t>Study Area 2022 LST</a:t>
            </a:r>
          </a:p>
        </p:txBody>
      </p:sp>
      <p:sp>
        <p:nvSpPr>
          <p:cNvPr id="59" name="TextBox 58">
            <a:extLst>
              <a:ext uri="{FF2B5EF4-FFF2-40B4-BE49-F238E27FC236}">
                <a16:creationId xmlns:a16="http://schemas.microsoft.com/office/drawing/2014/main" id="{47B9AAAB-8E4C-4987-BFCF-616D001B2D0D}"/>
              </a:ext>
            </a:extLst>
          </p:cNvPr>
          <p:cNvSpPr txBox="1"/>
          <p:nvPr/>
        </p:nvSpPr>
        <p:spPr>
          <a:xfrm>
            <a:off x="16942007" y="17737824"/>
            <a:ext cx="3365267" cy="444865"/>
          </a:xfrm>
          <a:prstGeom prst="rect">
            <a:avLst/>
          </a:prstGeom>
          <a:noFill/>
        </p:spPr>
        <p:txBody>
          <a:bodyPr wrap="square" rtlCol="0">
            <a:sp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r>
              <a:rPr lang="en-US" sz="2291"/>
              <a:t>Select ZIP Codes 2022 LST</a:t>
            </a:r>
          </a:p>
        </p:txBody>
      </p:sp>
      <p:sp>
        <p:nvSpPr>
          <p:cNvPr id="60" name="TextBox 59">
            <a:extLst>
              <a:ext uri="{FF2B5EF4-FFF2-40B4-BE49-F238E27FC236}">
                <a16:creationId xmlns:a16="http://schemas.microsoft.com/office/drawing/2014/main" id="{9301153F-18CD-4E04-869B-B16BA80FF873}"/>
              </a:ext>
            </a:extLst>
          </p:cNvPr>
          <p:cNvSpPr txBox="1"/>
          <p:nvPr/>
        </p:nvSpPr>
        <p:spPr>
          <a:xfrm>
            <a:off x="16567593" y="11194598"/>
            <a:ext cx="3967956" cy="362453"/>
          </a:xfrm>
          <a:prstGeom prst="rect">
            <a:avLst/>
          </a:prstGeom>
          <a:solidFill>
            <a:schemeClr val="bg1"/>
          </a:solidFill>
        </p:spPr>
        <p:txBody>
          <a:bodyPr wrap="square" lIns="91440" tIns="45720" rIns="91440" bIns="45720" rtlCol="0" anchor="t">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r>
              <a:rPr lang="en-US" sz="2250" dirty="0"/>
              <a:t>Select ZIP Codes 2022 NDVI</a:t>
            </a:r>
            <a:endParaRPr lang="en-US" sz="2250" dirty="0">
              <a:cs typeface="Calibri"/>
            </a:endParaRPr>
          </a:p>
        </p:txBody>
      </p:sp>
      <p:sp>
        <p:nvSpPr>
          <p:cNvPr id="62" name="TextBox 61">
            <a:extLst>
              <a:ext uri="{FF2B5EF4-FFF2-40B4-BE49-F238E27FC236}">
                <a16:creationId xmlns:a16="http://schemas.microsoft.com/office/drawing/2014/main" id="{4D2FA615-C47D-44A0-AEBE-0677B7B37317}"/>
              </a:ext>
            </a:extLst>
          </p:cNvPr>
          <p:cNvSpPr txBox="1"/>
          <p:nvPr/>
        </p:nvSpPr>
        <p:spPr>
          <a:xfrm>
            <a:off x="12488771" y="11197480"/>
            <a:ext cx="3005097" cy="306295"/>
          </a:xfrm>
          <a:prstGeom prst="rect">
            <a:avLst/>
          </a:prstGeom>
          <a:solidFill>
            <a:schemeClr val="bg1"/>
          </a:solidFill>
        </p:spPr>
        <p:txBody>
          <a:bodyPr wrap="square" lIns="91440" tIns="45720" rIns="91440" bIns="45720" rtlCol="0" anchor="t">
            <a:no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r>
              <a:rPr lang="en-US" sz="2250" dirty="0"/>
              <a:t>Study Area 2022 NDVI</a:t>
            </a:r>
            <a:endParaRPr lang="en-US" sz="2250" dirty="0">
              <a:cs typeface="Calibri"/>
            </a:endParaRPr>
          </a:p>
        </p:txBody>
      </p:sp>
      <p:sp>
        <p:nvSpPr>
          <p:cNvPr id="63" name="TextBox 62">
            <a:extLst>
              <a:ext uri="{FF2B5EF4-FFF2-40B4-BE49-F238E27FC236}">
                <a16:creationId xmlns:a16="http://schemas.microsoft.com/office/drawing/2014/main" id="{D2F128E3-FA7B-4906-B9D3-5CE0F6A23395}"/>
              </a:ext>
            </a:extLst>
          </p:cNvPr>
          <p:cNvSpPr txBox="1"/>
          <p:nvPr/>
        </p:nvSpPr>
        <p:spPr>
          <a:xfrm>
            <a:off x="12469261" y="24612115"/>
            <a:ext cx="2835077" cy="444865"/>
          </a:xfrm>
          <a:prstGeom prst="rect">
            <a:avLst/>
          </a:prstGeom>
          <a:noFill/>
        </p:spPr>
        <p:txBody>
          <a:bodyPr wrap="square" rtlCol="0">
            <a:sp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r>
              <a:rPr lang="en-US" sz="2291"/>
              <a:t>Study Area 2022 AOD</a:t>
            </a:r>
          </a:p>
        </p:txBody>
      </p:sp>
      <p:sp>
        <p:nvSpPr>
          <p:cNvPr id="66" name="TextBox 65">
            <a:extLst>
              <a:ext uri="{FF2B5EF4-FFF2-40B4-BE49-F238E27FC236}">
                <a16:creationId xmlns:a16="http://schemas.microsoft.com/office/drawing/2014/main" id="{0399DF4F-0DF4-4B8A-A1EA-B0C70BAE9F07}"/>
              </a:ext>
            </a:extLst>
          </p:cNvPr>
          <p:cNvSpPr txBox="1"/>
          <p:nvPr/>
        </p:nvSpPr>
        <p:spPr>
          <a:xfrm>
            <a:off x="16824083" y="24612115"/>
            <a:ext cx="3447682" cy="444865"/>
          </a:xfrm>
          <a:prstGeom prst="rect">
            <a:avLst/>
          </a:prstGeom>
          <a:noFill/>
        </p:spPr>
        <p:txBody>
          <a:bodyPr wrap="square" rtlCol="0">
            <a:spAutoFit/>
          </a:bodyPr>
          <a:lstStyle>
            <a:defPPr>
              <a:defRPr lang="en-US"/>
            </a:defPPr>
            <a:lvl1pPr marL="0" algn="l" defTabSz="387888" rtl="0" eaLnBrk="1" latinLnBrk="0" hangingPunct="1">
              <a:defRPr sz="1527" kern="1200">
                <a:solidFill>
                  <a:schemeClr val="tx1"/>
                </a:solidFill>
                <a:latin typeface="+mn-lt"/>
                <a:ea typeface="+mn-ea"/>
                <a:cs typeface="+mn-cs"/>
              </a:defRPr>
            </a:lvl1pPr>
            <a:lvl2pPr marL="387888" algn="l" defTabSz="387888" rtl="0" eaLnBrk="1" latinLnBrk="0" hangingPunct="1">
              <a:defRPr sz="1527" kern="1200">
                <a:solidFill>
                  <a:schemeClr val="tx1"/>
                </a:solidFill>
                <a:latin typeface="+mn-lt"/>
                <a:ea typeface="+mn-ea"/>
                <a:cs typeface="+mn-cs"/>
              </a:defRPr>
            </a:lvl2pPr>
            <a:lvl3pPr marL="775777" algn="l" defTabSz="387888" rtl="0" eaLnBrk="1" latinLnBrk="0" hangingPunct="1">
              <a:defRPr sz="1527" kern="1200">
                <a:solidFill>
                  <a:schemeClr val="tx1"/>
                </a:solidFill>
                <a:latin typeface="+mn-lt"/>
                <a:ea typeface="+mn-ea"/>
                <a:cs typeface="+mn-cs"/>
              </a:defRPr>
            </a:lvl3pPr>
            <a:lvl4pPr marL="1163665" algn="l" defTabSz="387888" rtl="0" eaLnBrk="1" latinLnBrk="0" hangingPunct="1">
              <a:defRPr sz="1527" kern="1200">
                <a:solidFill>
                  <a:schemeClr val="tx1"/>
                </a:solidFill>
                <a:latin typeface="+mn-lt"/>
                <a:ea typeface="+mn-ea"/>
                <a:cs typeface="+mn-cs"/>
              </a:defRPr>
            </a:lvl4pPr>
            <a:lvl5pPr marL="1551554" algn="l" defTabSz="387888" rtl="0" eaLnBrk="1" latinLnBrk="0" hangingPunct="1">
              <a:defRPr sz="1527" kern="1200">
                <a:solidFill>
                  <a:schemeClr val="tx1"/>
                </a:solidFill>
                <a:latin typeface="+mn-lt"/>
                <a:ea typeface="+mn-ea"/>
                <a:cs typeface="+mn-cs"/>
              </a:defRPr>
            </a:lvl5pPr>
            <a:lvl6pPr marL="1939442" algn="l" defTabSz="387888" rtl="0" eaLnBrk="1" latinLnBrk="0" hangingPunct="1">
              <a:defRPr sz="1527" kern="1200">
                <a:solidFill>
                  <a:schemeClr val="tx1"/>
                </a:solidFill>
                <a:latin typeface="+mn-lt"/>
                <a:ea typeface="+mn-ea"/>
                <a:cs typeface="+mn-cs"/>
              </a:defRPr>
            </a:lvl6pPr>
            <a:lvl7pPr marL="2327331" algn="l" defTabSz="387888" rtl="0" eaLnBrk="1" latinLnBrk="0" hangingPunct="1">
              <a:defRPr sz="1527" kern="1200">
                <a:solidFill>
                  <a:schemeClr val="tx1"/>
                </a:solidFill>
                <a:latin typeface="+mn-lt"/>
                <a:ea typeface="+mn-ea"/>
                <a:cs typeface="+mn-cs"/>
              </a:defRPr>
            </a:lvl7pPr>
            <a:lvl8pPr marL="2715219" algn="l" defTabSz="387888" rtl="0" eaLnBrk="1" latinLnBrk="0" hangingPunct="1">
              <a:defRPr sz="1527" kern="1200">
                <a:solidFill>
                  <a:schemeClr val="tx1"/>
                </a:solidFill>
                <a:latin typeface="+mn-lt"/>
                <a:ea typeface="+mn-ea"/>
                <a:cs typeface="+mn-cs"/>
              </a:defRPr>
            </a:lvl8pPr>
            <a:lvl9pPr marL="3103108" algn="l" defTabSz="387888" rtl="0" eaLnBrk="1" latinLnBrk="0" hangingPunct="1">
              <a:defRPr sz="1527" kern="1200">
                <a:solidFill>
                  <a:schemeClr val="tx1"/>
                </a:solidFill>
                <a:latin typeface="+mn-lt"/>
                <a:ea typeface="+mn-ea"/>
                <a:cs typeface="+mn-cs"/>
              </a:defRPr>
            </a:lvl9pPr>
          </a:lstStyle>
          <a:p>
            <a:r>
              <a:rPr lang="en-US" sz="2291"/>
              <a:t>Select ZIP Codes 2022 AOD</a:t>
            </a:r>
          </a:p>
        </p:txBody>
      </p:sp>
    </p:spTree>
    <p:extLst>
      <p:ext uri="{BB962C8B-B14F-4D97-AF65-F5344CB8AC3E}">
        <p14:creationId xmlns:p14="http://schemas.microsoft.com/office/powerpoint/2010/main" val="28084048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Using NASA Earth Observations to Support  Environmental Justice Communities in Atlanta, Georgia Ethan Li1, Yun Hang1*, Melanie Pearson1, Garry Harris2, Christine Ekenga1, Yang Liu1, Erin Lebow-Skelley1, Alina Merceron1 1Rollins School of Public Health, Emory University, 2Center for Sustainable Communities, * Contact: yun.hang@emory.edu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49</cp:revision>
  <dcterms:created xsi:type="dcterms:W3CDTF">2023-05-01T23:30:58Z</dcterms:created>
  <dcterms:modified xsi:type="dcterms:W3CDTF">2023-05-12T18:41:56Z</dcterms:modified>
</cp:coreProperties>
</file>